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60" r:id="rId4"/>
    <p:sldId id="261" r:id="rId5"/>
    <p:sldId id="262" r:id="rId6"/>
    <p:sldId id="264" r:id="rId7"/>
    <p:sldId id="265" r:id="rId8"/>
    <p:sldId id="266" r:id="rId9"/>
    <p:sldId id="297" r:id="rId10"/>
    <p:sldId id="263" r:id="rId11"/>
    <p:sldId id="257" r:id="rId12"/>
    <p:sldId id="289" r:id="rId13"/>
    <p:sldId id="292" r:id="rId14"/>
    <p:sldId id="290" r:id="rId15"/>
    <p:sldId id="291" r:id="rId16"/>
    <p:sldId id="293" r:id="rId17"/>
    <p:sldId id="294" r:id="rId18"/>
    <p:sldId id="295" r:id="rId19"/>
    <p:sldId id="296" r:id="rId20"/>
    <p:sldId id="276" r:id="rId21"/>
    <p:sldId id="283" r:id="rId22"/>
    <p:sldId id="284" r:id="rId23"/>
    <p:sldId id="285" r:id="rId24"/>
    <p:sldId id="286" r:id="rId25"/>
    <p:sldId id="274" r:id="rId26"/>
    <p:sldId id="287" r:id="rId27"/>
    <p:sldId id="288" r:id="rId28"/>
    <p:sldId id="277" r:id="rId29"/>
    <p:sldId id="279" r:id="rId30"/>
    <p:sldId id="280" r:id="rId31"/>
    <p:sldId id="281" r:id="rId32"/>
    <p:sldId id="275" r:id="rId33"/>
    <p:sldId id="278" r:id="rId34"/>
    <p:sldId id="282" r:id="rId35"/>
    <p:sldId id="298" r:id="rId36"/>
    <p:sldId id="299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3F4"/>
    <a:srgbClr val="B2B2B2"/>
    <a:srgbClr val="638EE3"/>
    <a:srgbClr val="235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8" autoAdjust="0"/>
  </p:normalViewPr>
  <p:slideViewPr>
    <p:cSldViewPr>
      <p:cViewPr varScale="1">
        <p:scale>
          <a:sx n="107" d="100"/>
          <a:sy n="107" d="100"/>
        </p:scale>
        <p:origin x="101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4F8D5-43D6-424E-8A47-6622D121D4B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156D8-76D0-4172-AEE3-B2A91CB1C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6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75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E0156D8-76D0-4172-AEE3-B2A91CB1C0D7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E0156D8-76D0-4172-AEE3-B2A91CB1C0D7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4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6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33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19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72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86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626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12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052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58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23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718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555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245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379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1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156D8-76D0-4172-AEE3-B2A91CB1C0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5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E0156D8-76D0-4172-AEE3-B2A91CB1C0D7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E0156D8-76D0-4172-AEE3-B2A91CB1C0D7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E0156D8-76D0-4172-AEE3-B2A91CB1C0D7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E0156D8-76D0-4172-AEE3-B2A91CB1C0D7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E0156D8-76D0-4172-AEE3-B2A91CB1C0D7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E0156D8-76D0-4172-AEE3-B2A91CB1C0D7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onHoCha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124" y="1556792"/>
            <a:ext cx="6122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- Lee </a:t>
            </a:r>
            <a:r>
              <a:rPr lang="en-US" altLang="ko-KR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Jeongmin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(Cpt), Ryu </a:t>
            </a:r>
            <a:r>
              <a:rPr lang="en-US" altLang="ko-KR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Hanbyeol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Cha </a:t>
            </a:r>
            <a:r>
              <a:rPr lang="en-US" altLang="ko-KR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Yunho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Lee </a:t>
            </a:r>
            <a:r>
              <a:rPr lang="en-US" altLang="ko-KR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Seungwon</a:t>
            </a:r>
            <a:endParaRPr kumimoji="0"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4125" y="404664"/>
            <a:ext cx="478802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PROJECT – MASURI</a:t>
            </a:r>
          </a:p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SQL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Developer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161764" y="6525344"/>
            <a:ext cx="8820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2020.11.10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코리아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IT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아카데미</a:t>
            </a: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중점 개발 내용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BB6113-00B7-4442-86D4-14E30C012555}"/>
              </a:ext>
            </a:extLst>
          </p:cNvPr>
          <p:cNvSpPr txBox="1"/>
          <p:nvPr/>
        </p:nvSpPr>
        <p:spPr>
          <a:xfrm>
            <a:off x="503548" y="2783228"/>
            <a:ext cx="8136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Login / Sign Up (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Kakao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Naver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Login )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Client Information 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Reservation 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출장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방문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Instructional (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회사 소개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오시는 길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Client Center (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공지사항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 FAQ /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QnA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)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B08E59-AF45-4ED6-90D3-CFB2E9EECA71}"/>
              </a:ext>
            </a:extLst>
          </p:cNvPr>
          <p:cNvSpPr txBox="1"/>
          <p:nvPr/>
        </p:nvSpPr>
        <p:spPr>
          <a:xfrm>
            <a:off x="503548" y="2002663"/>
            <a:ext cx="8136904" cy="76944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Client Page</a:t>
            </a:r>
            <a:endParaRPr lang="en-US" altLang="ko-K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index &amp; navbar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3548" y="2132856"/>
            <a:ext cx="8136904" cy="3566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 Black"/>
              <a:ea typeface="Noto Sans KR Black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상단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Navbar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출장수리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,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 방문수리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,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 회사소개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,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 고객센터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)</a:t>
            </a:r>
          </a:p>
          <a:p>
            <a:pPr marL="342900" indent="-342900">
              <a:buAutoNum type="arabicPeriod"/>
              <a:defRPr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 Black"/>
              <a:ea typeface="Noto Sans KR Black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로그인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/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비로그인 상태 에 따라 다른 형태를 보여줌</a:t>
            </a:r>
          </a:p>
          <a:p>
            <a:pPr marL="342900" indent="-342900">
              <a:buAutoNum type="arabicPeriod"/>
              <a:defRPr/>
            </a:pPr>
            <a:endParaRPr lang="ko-KR" altLang="en-US" sz="240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 Black"/>
              <a:ea typeface="Noto Sans KR Black"/>
            </a:endParaRPr>
          </a:p>
          <a:p>
            <a:pPr marL="342900" indent="-342900">
              <a:buAutoNum type="arabicPeriod"/>
              <a:defRPr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Footer :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 간단한 회사소개 탑재</a:t>
            </a:r>
          </a:p>
          <a:p>
            <a:pPr marL="342900" indent="-342900">
              <a:buAutoNum type="arabicPeriod"/>
              <a:defRPr/>
            </a:pPr>
            <a:endParaRPr lang="ko-KR" altLang="en-US" sz="240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 Black"/>
              <a:ea typeface="Noto Sans KR Black"/>
            </a:endParaRPr>
          </a:p>
          <a:p>
            <a:pPr marL="342900" indent="-342900">
              <a:buAutoNum type="arabicPeriod"/>
              <a:defRPr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Main Page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 Black"/>
                <a:ea typeface="Noto Sans KR Black"/>
              </a:rPr>
              <a:t>사진과 슬로건을 탑재해 서비스 사용유도</a:t>
            </a:r>
          </a:p>
          <a:p>
            <a:pPr marL="342900" indent="-342900">
              <a:buAutoNum type="arabicPeriod"/>
              <a:defRPr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 Black"/>
              <a:ea typeface="Noto Sans KR Black"/>
            </a:endParaRPr>
          </a:p>
          <a:p>
            <a:pPr marL="342900" indent="-342900">
              <a:buAutoNum type="arabicPeriod"/>
              <a:defRPr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 Black"/>
              <a:ea typeface="Noto Sans KR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sign up</a:t>
            </a:r>
            <a:endParaRPr lang="en-US" altLang="ko-KR" dirty="0">
              <a:latin typeface="Noto Sans KR Black"/>
              <a:ea typeface="Noto Sans KR Black"/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2771800" y="1920235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요구 폼 </a:t>
            </a: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</p:txBody>
      </p:sp>
      <p:sp>
        <p:nvSpPr>
          <p:cNvPr id="10" name="화살표: 오른쪽 9"/>
          <p:cNvSpPr/>
          <p:nvPr/>
        </p:nvSpPr>
        <p:spPr>
          <a:xfrm>
            <a:off x="1763688" y="2352283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19" y="1412776"/>
            <a:ext cx="1872208" cy="363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Black"/>
                <a:ea typeface="Noto Sans KR Black"/>
              </a:rPr>
              <a:t>회원가입</a:t>
            </a:r>
          </a:p>
        </p:txBody>
      </p:sp>
      <p:sp>
        <p:nvSpPr>
          <p:cNvPr id="15" name="타원 8"/>
          <p:cNvSpPr>
            <a:spLocks noChangeAspect="1"/>
          </p:cNvSpPr>
          <p:nvPr/>
        </p:nvSpPr>
        <p:spPr>
          <a:xfrm>
            <a:off x="323528" y="1920235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회원가입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페이지</a:t>
            </a:r>
          </a:p>
        </p:txBody>
      </p:sp>
      <p:sp>
        <p:nvSpPr>
          <p:cNvPr id="16" name="화살표: 오른쪽 9"/>
          <p:cNvSpPr/>
          <p:nvPr/>
        </p:nvSpPr>
        <p:spPr>
          <a:xfrm>
            <a:off x="4283968" y="2352283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7" name="타원 8"/>
          <p:cNvSpPr>
            <a:spLocks noChangeAspect="1"/>
          </p:cNvSpPr>
          <p:nvPr/>
        </p:nvSpPr>
        <p:spPr>
          <a:xfrm>
            <a:off x="5220072" y="1920235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Noto Sans KR Black"/>
                <a:ea typeface="Noto Sans KR Black"/>
              </a:rPr>
              <a:t>ID</a:t>
            </a:r>
            <a:endParaRPr lang="ko-KR" altLang="en-US" sz="1400">
              <a:solidFill>
                <a:schemeClr val="tx1"/>
              </a:solidFill>
              <a:latin typeface="Noto Sans KR Black"/>
              <a:ea typeface="Noto Sans KR Black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중복확인</a:t>
            </a:r>
          </a:p>
        </p:txBody>
      </p:sp>
      <p:sp>
        <p:nvSpPr>
          <p:cNvPr id="18" name="화살표: 오른쪽 9"/>
          <p:cNvSpPr/>
          <p:nvPr/>
        </p:nvSpPr>
        <p:spPr>
          <a:xfrm>
            <a:off x="6660232" y="2352283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9" name="타원 8"/>
          <p:cNvSpPr>
            <a:spLocks noChangeAspect="1"/>
          </p:cNvSpPr>
          <p:nvPr/>
        </p:nvSpPr>
        <p:spPr>
          <a:xfrm>
            <a:off x="7596336" y="1920235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정보검증</a:t>
            </a:r>
          </a:p>
        </p:txBody>
      </p:sp>
      <p:sp>
        <p:nvSpPr>
          <p:cNvPr id="28" name="TextBox 10"/>
          <p:cNvSpPr txBox="1"/>
          <p:nvPr/>
        </p:nvSpPr>
        <p:spPr>
          <a:xfrm>
            <a:off x="251520" y="3334092"/>
            <a:ext cx="194421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로그인 페이지</a:t>
            </a:r>
            <a:r>
              <a:rPr lang="en-US" altLang="ko-KR" sz="1400" dirty="0">
                <a:latin typeface="Noto Sans KR Black"/>
                <a:ea typeface="Noto Sans KR Black"/>
              </a:rPr>
              <a:t>,</a:t>
            </a:r>
            <a:r>
              <a:rPr lang="ko-KR" altLang="en-US" sz="1400" dirty="0">
                <a:latin typeface="Noto Sans KR Black"/>
                <a:ea typeface="Noto Sans KR Black"/>
              </a:rPr>
              <a:t> </a:t>
            </a:r>
            <a:endParaRPr lang="en-US" altLang="ko-KR" sz="1400" dirty="0"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en-US" altLang="ko-KR" sz="1400" dirty="0">
                <a:latin typeface="Noto Sans KR Black"/>
                <a:ea typeface="Noto Sans KR Black"/>
              </a:rPr>
              <a:t>Navbar</a:t>
            </a:r>
            <a:r>
              <a:rPr lang="ko-KR" altLang="en-US" sz="1400" dirty="0">
                <a:latin typeface="Noto Sans KR Black"/>
                <a:ea typeface="Noto Sans KR Black"/>
              </a:rPr>
              <a:t>에서 접근</a:t>
            </a:r>
          </a:p>
        </p:txBody>
      </p:sp>
      <p:sp>
        <p:nvSpPr>
          <p:cNvPr id="35" name="TextBox 10"/>
          <p:cNvSpPr txBox="1"/>
          <p:nvPr/>
        </p:nvSpPr>
        <p:spPr>
          <a:xfrm>
            <a:off x="5275636" y="3286041"/>
            <a:ext cx="158417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AJAX</a:t>
            </a:r>
            <a:r>
              <a:rPr lang="ko-KR" altLang="en-US" sz="1400" dirty="0">
                <a:latin typeface="Noto Sans KR Black"/>
                <a:ea typeface="Noto Sans KR Black"/>
              </a:rPr>
              <a:t>를 이용한 </a:t>
            </a:r>
            <a:endParaRPr lang="en-US" altLang="ko-KR" sz="1400" dirty="0"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en-US" altLang="ko-KR" sz="1400" dirty="0">
                <a:latin typeface="Noto Sans KR Black"/>
                <a:ea typeface="Noto Sans KR Black"/>
              </a:rPr>
              <a:t>ID </a:t>
            </a:r>
            <a:r>
              <a:rPr lang="ko-KR" altLang="en-US" sz="1400" dirty="0">
                <a:latin typeface="Noto Sans KR Black"/>
                <a:ea typeface="Noto Sans KR Black"/>
              </a:rPr>
              <a:t>중복확인</a:t>
            </a:r>
          </a:p>
        </p:txBody>
      </p:sp>
      <p:sp>
        <p:nvSpPr>
          <p:cNvPr id="36" name="TextBox 10"/>
          <p:cNvSpPr txBox="1"/>
          <p:nvPr/>
        </p:nvSpPr>
        <p:spPr>
          <a:xfrm>
            <a:off x="7615896" y="3360395"/>
            <a:ext cx="142060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서버사이드</a:t>
            </a:r>
            <a:r>
              <a:rPr lang="ko-KR" altLang="en-US" sz="1400" dirty="0">
                <a:latin typeface="Noto Sans KR Black"/>
                <a:ea typeface="Noto Sans KR Black"/>
              </a:rPr>
              <a:t>에서 추가로 유효성 </a:t>
            </a:r>
            <a:endParaRPr lang="en-US" altLang="ko-KR" sz="1400" dirty="0"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검사 및 </a:t>
            </a:r>
            <a:r>
              <a:rPr lang="en-US" altLang="ko-KR" sz="1400" dirty="0">
                <a:latin typeface="Noto Sans KR Black"/>
                <a:ea typeface="Noto Sans KR Black"/>
              </a:rPr>
              <a:t>ID</a:t>
            </a:r>
            <a:r>
              <a:rPr lang="ko-KR" altLang="en-US" sz="1400" dirty="0">
                <a:latin typeface="Noto Sans KR Black"/>
                <a:ea typeface="Noto Sans KR Black"/>
              </a:rPr>
              <a:t> </a:t>
            </a:r>
            <a:endParaRPr lang="en-US" altLang="ko-KR" sz="1400" dirty="0"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중복확인</a:t>
            </a:r>
          </a:p>
        </p:txBody>
      </p:sp>
      <p:sp>
        <p:nvSpPr>
          <p:cNvPr id="37" name="타원 8"/>
          <p:cNvSpPr>
            <a:spLocks noChangeAspect="1"/>
          </p:cNvSpPr>
          <p:nvPr/>
        </p:nvSpPr>
        <p:spPr>
          <a:xfrm>
            <a:off x="2843808" y="44416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기본 </a:t>
            </a:r>
          </a:p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프로필 </a:t>
            </a:r>
          </a:p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사진 생성</a:t>
            </a:r>
          </a:p>
        </p:txBody>
      </p:sp>
      <p:sp>
        <p:nvSpPr>
          <p:cNvPr id="38" name="화살표: 오른쪽 9"/>
          <p:cNvSpPr/>
          <p:nvPr/>
        </p:nvSpPr>
        <p:spPr>
          <a:xfrm rot="10811627">
            <a:off x="1835696" y="4873699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39" name="타원 8"/>
          <p:cNvSpPr>
            <a:spLocks noChangeAspect="1"/>
          </p:cNvSpPr>
          <p:nvPr/>
        </p:nvSpPr>
        <p:spPr>
          <a:xfrm>
            <a:off x="395536" y="44416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회원가입완료</a:t>
            </a:r>
          </a:p>
        </p:txBody>
      </p:sp>
      <p:sp>
        <p:nvSpPr>
          <p:cNvPr id="40" name="화살표: 오른쪽 9"/>
          <p:cNvSpPr/>
          <p:nvPr/>
        </p:nvSpPr>
        <p:spPr>
          <a:xfrm rot="10789411">
            <a:off x="4355976" y="4873699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1" name="타원 8"/>
          <p:cNvSpPr>
            <a:spLocks noChangeAspect="1"/>
          </p:cNvSpPr>
          <p:nvPr/>
        </p:nvSpPr>
        <p:spPr>
          <a:xfrm>
            <a:off x="5508104" y="4440515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Noto Sans KR Black"/>
                <a:ea typeface="Noto Sans KR Black"/>
              </a:rPr>
              <a:t>DB</a:t>
            </a:r>
            <a:br>
              <a:rPr lang="en-US" altLang="ko-KR" sz="1300">
                <a:solidFill>
                  <a:schemeClr val="tx1"/>
                </a:solidFill>
                <a:latin typeface="Noto Sans KR Black"/>
                <a:ea typeface="Noto Sans KR Black"/>
              </a:rPr>
            </a:b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해당 정보 인서트</a:t>
            </a:r>
          </a:p>
        </p:txBody>
      </p:sp>
      <p:sp>
        <p:nvSpPr>
          <p:cNvPr id="42" name="화살표: 오른쪽 9"/>
          <p:cNvSpPr/>
          <p:nvPr/>
        </p:nvSpPr>
        <p:spPr>
          <a:xfrm rot="7959000">
            <a:off x="6732240" y="3792443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5" name="TextBox 10"/>
          <p:cNvSpPr txBox="1"/>
          <p:nvPr/>
        </p:nvSpPr>
        <p:spPr>
          <a:xfrm>
            <a:off x="2663788" y="5842816"/>
            <a:ext cx="198022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IO</a:t>
            </a: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 객체</a:t>
            </a:r>
            <a:r>
              <a:rPr lang="ko-KR" altLang="en-US" sz="1400" dirty="0">
                <a:latin typeface="Noto Sans KR Black"/>
                <a:ea typeface="Noto Sans KR Black"/>
              </a:rPr>
              <a:t>를 통한 </a:t>
            </a:r>
            <a:endParaRPr lang="en-US" altLang="ko-KR" sz="1400" dirty="0"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기본 프로필 이미지 생성</a:t>
            </a:r>
          </a:p>
        </p:txBody>
      </p:sp>
      <p:sp>
        <p:nvSpPr>
          <p:cNvPr id="48" name="TextBox 10"/>
          <p:cNvSpPr txBox="1"/>
          <p:nvPr/>
        </p:nvSpPr>
        <p:spPr>
          <a:xfrm>
            <a:off x="2284188" y="3277855"/>
            <a:ext cx="2520280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Noto Sans KR Black"/>
                <a:ea typeface="Noto Sans KR Black"/>
              </a:rPr>
              <a:t>Java-script</a:t>
            </a:r>
            <a:r>
              <a:rPr lang="ko-KR" altLang="en-US" sz="1400" dirty="0">
                <a:latin typeface="Noto Sans KR Black"/>
                <a:ea typeface="Noto Sans KR Black"/>
              </a:rPr>
              <a:t>를 통한 </a:t>
            </a:r>
          </a:p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유효성 검사진행</a:t>
            </a: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검사 통과시 진행버튼 활성화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login</a:t>
            </a:r>
            <a:endParaRPr lang="en-US" altLang="ko-KR" dirty="0">
              <a:latin typeface="Noto Sans KR Black"/>
              <a:ea typeface="Noto Sans KR Black"/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2771800" y="1909318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  <a:latin typeface="Noto Sans KR Black"/>
                <a:ea typeface="Noto Sans KR Black"/>
              </a:rPr>
              <a:t>ID/PW</a:t>
            </a: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</p:txBody>
      </p:sp>
      <p:sp>
        <p:nvSpPr>
          <p:cNvPr id="10" name="화살표: 오른쪽 9"/>
          <p:cNvSpPr/>
          <p:nvPr/>
        </p:nvSpPr>
        <p:spPr>
          <a:xfrm>
            <a:off x="1763688" y="2341366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1405262"/>
            <a:ext cx="2376264" cy="363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Black"/>
                <a:ea typeface="Noto Sans KR Black"/>
              </a:rPr>
              <a:t>일반로그인</a:t>
            </a:r>
          </a:p>
        </p:txBody>
      </p:sp>
      <p:sp>
        <p:nvSpPr>
          <p:cNvPr id="15" name="타원 8"/>
          <p:cNvSpPr>
            <a:spLocks noChangeAspect="1"/>
          </p:cNvSpPr>
          <p:nvPr/>
        </p:nvSpPr>
        <p:spPr>
          <a:xfrm>
            <a:off x="323528" y="1909318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Black"/>
                <a:ea typeface="Noto Sans KR Black"/>
              </a:rPr>
              <a:t>로그인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Black"/>
                <a:ea typeface="Noto Sans KR Black"/>
              </a:rPr>
              <a:t>페이지</a:t>
            </a:r>
          </a:p>
        </p:txBody>
      </p:sp>
      <p:sp>
        <p:nvSpPr>
          <p:cNvPr id="16" name="화살표: 오른쪽 9"/>
          <p:cNvSpPr/>
          <p:nvPr/>
        </p:nvSpPr>
        <p:spPr>
          <a:xfrm>
            <a:off x="4283968" y="2341366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7" name="타원 8"/>
          <p:cNvSpPr>
            <a:spLocks noChangeAspect="1"/>
          </p:cNvSpPr>
          <p:nvPr/>
        </p:nvSpPr>
        <p:spPr>
          <a:xfrm>
            <a:off x="5220072" y="1909318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  <a:latin typeface="Noto Sans KR Black"/>
                <a:ea typeface="Noto Sans KR Black"/>
              </a:rPr>
              <a:t>DB </a:t>
            </a:r>
            <a:endParaRPr lang="ko-KR" altLang="en-US" sz="1600">
              <a:solidFill>
                <a:schemeClr val="tx1"/>
              </a:solidFill>
              <a:latin typeface="Noto Sans KR Black"/>
              <a:ea typeface="Noto Sans KR Black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검증</a:t>
            </a:r>
          </a:p>
        </p:txBody>
      </p:sp>
      <p:sp>
        <p:nvSpPr>
          <p:cNvPr id="18" name="화살표: 오른쪽 9"/>
          <p:cNvSpPr/>
          <p:nvPr/>
        </p:nvSpPr>
        <p:spPr>
          <a:xfrm>
            <a:off x="6660232" y="2341366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9" name="타원 8"/>
          <p:cNvSpPr>
            <a:spLocks noChangeAspect="1"/>
          </p:cNvSpPr>
          <p:nvPr/>
        </p:nvSpPr>
        <p:spPr>
          <a:xfrm>
            <a:off x="7596336" y="1909318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세션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발급</a:t>
            </a:r>
          </a:p>
        </p:txBody>
      </p:sp>
      <p:sp>
        <p:nvSpPr>
          <p:cNvPr id="20" name="타원 8"/>
          <p:cNvSpPr>
            <a:spLocks noChangeAspect="1"/>
          </p:cNvSpPr>
          <p:nvPr/>
        </p:nvSpPr>
        <p:spPr>
          <a:xfrm>
            <a:off x="2843807" y="4411376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해당 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플랫폼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로그인</a:t>
            </a:r>
          </a:p>
        </p:txBody>
      </p:sp>
      <p:sp>
        <p:nvSpPr>
          <p:cNvPr id="21" name="화살표: 오른쪽 9"/>
          <p:cNvSpPr/>
          <p:nvPr/>
        </p:nvSpPr>
        <p:spPr>
          <a:xfrm>
            <a:off x="1835695" y="4843424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1"/>
              </a:solidFill>
              <a:latin typeface="Noto Sans KR Black"/>
              <a:ea typeface="Noto Sans KR Black"/>
            </a:endParaRPr>
          </a:p>
        </p:txBody>
      </p:sp>
      <p:sp>
        <p:nvSpPr>
          <p:cNvPr id="22" name="타원 8"/>
          <p:cNvSpPr>
            <a:spLocks noChangeAspect="1"/>
          </p:cNvSpPr>
          <p:nvPr/>
        </p:nvSpPr>
        <p:spPr>
          <a:xfrm>
            <a:off x="395535" y="4411376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로그인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페이지</a:t>
            </a:r>
          </a:p>
        </p:txBody>
      </p:sp>
      <p:sp>
        <p:nvSpPr>
          <p:cNvPr id="23" name="화살표: 오른쪽 9"/>
          <p:cNvSpPr/>
          <p:nvPr/>
        </p:nvSpPr>
        <p:spPr>
          <a:xfrm>
            <a:off x="4355976" y="4843424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24" name="타원 8"/>
          <p:cNvSpPr>
            <a:spLocks noChangeAspect="1"/>
          </p:cNvSpPr>
          <p:nvPr/>
        </p:nvSpPr>
        <p:spPr>
          <a:xfrm>
            <a:off x="5292080" y="4411376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schemeClr val="tx1"/>
                </a:solidFill>
                <a:latin typeface="Noto Sans KR Black"/>
                <a:ea typeface="Noto Sans KR Black"/>
              </a:rPr>
              <a:t>DB 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Black"/>
                <a:ea typeface="Noto Sans KR Black"/>
              </a:rPr>
              <a:t>검증</a:t>
            </a:r>
          </a:p>
        </p:txBody>
      </p:sp>
      <p:sp>
        <p:nvSpPr>
          <p:cNvPr id="25" name="화살표: 오른쪽 9"/>
          <p:cNvSpPr/>
          <p:nvPr/>
        </p:nvSpPr>
        <p:spPr>
          <a:xfrm>
            <a:off x="6732240" y="4843424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26" name="타원 8"/>
          <p:cNvSpPr>
            <a:spLocks noChangeAspect="1"/>
          </p:cNvSpPr>
          <p:nvPr/>
        </p:nvSpPr>
        <p:spPr>
          <a:xfrm>
            <a:off x="7668344" y="4411376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Black"/>
                <a:ea typeface="Noto Sans KR Black"/>
              </a:rPr>
              <a:t>세션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tx1"/>
                </a:solidFill>
                <a:latin typeface="Noto Sans KR Black"/>
                <a:ea typeface="Noto Sans KR Black"/>
              </a:rPr>
              <a:t>발급</a:t>
            </a:r>
          </a:p>
        </p:txBody>
      </p:sp>
      <p:sp>
        <p:nvSpPr>
          <p:cNvPr id="27" name="TextBox 10"/>
          <p:cNvSpPr txBox="1"/>
          <p:nvPr/>
        </p:nvSpPr>
        <p:spPr>
          <a:xfrm>
            <a:off x="323528" y="3979328"/>
            <a:ext cx="36004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Black"/>
                <a:ea typeface="Noto Sans KR Black"/>
              </a:rPr>
              <a:t>소셜 로그인 </a:t>
            </a:r>
            <a:r>
              <a:rPr lang="en-US" altLang="ko-KR" dirty="0">
                <a:latin typeface="Noto Sans KR Black"/>
                <a:ea typeface="Noto Sans KR Black"/>
              </a:rPr>
              <a:t>(KAKAO,NAVER)</a:t>
            </a:r>
          </a:p>
        </p:txBody>
      </p:sp>
      <p:sp>
        <p:nvSpPr>
          <p:cNvPr id="28" name="TextBox 10"/>
          <p:cNvSpPr txBox="1"/>
          <p:nvPr/>
        </p:nvSpPr>
        <p:spPr>
          <a:xfrm>
            <a:off x="251519" y="3323175"/>
            <a:ext cx="24482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Noto Sans KR Black"/>
                <a:ea typeface="Noto Sans KR Black"/>
              </a:rPr>
              <a:t>Navbar</a:t>
            </a:r>
            <a:r>
              <a:rPr lang="ko-KR" altLang="en-US" sz="1400" dirty="0">
                <a:latin typeface="Noto Sans KR Black"/>
                <a:ea typeface="Noto Sans KR Black"/>
              </a:rPr>
              <a:t>에서 언제나 접근가능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6444212" y="3277470"/>
            <a:ext cx="259228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세션 발급 시 </a:t>
            </a: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맵 객체를 통해 </a:t>
            </a: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중복 로그인 차단</a:t>
            </a:r>
          </a:p>
        </p:txBody>
      </p:sp>
      <p:sp>
        <p:nvSpPr>
          <p:cNvPr id="30" name="TextBox 10"/>
          <p:cNvSpPr txBox="1"/>
          <p:nvPr/>
        </p:nvSpPr>
        <p:spPr>
          <a:xfrm>
            <a:off x="5148064" y="5791882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해당정보로 가입이 </a:t>
            </a:r>
            <a:endParaRPr lang="en-US" altLang="ko-KR" sz="1400" dirty="0"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안돼 있을 경우 </a:t>
            </a: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자동 회원가입 후 로그인</a:t>
            </a:r>
          </a:p>
        </p:txBody>
      </p:sp>
      <p:sp>
        <p:nvSpPr>
          <p:cNvPr id="31" name="TextBox 10"/>
          <p:cNvSpPr txBox="1"/>
          <p:nvPr/>
        </p:nvSpPr>
        <p:spPr>
          <a:xfrm>
            <a:off x="2267742" y="5829197"/>
            <a:ext cx="237626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로그인 완료 시 </a:t>
            </a:r>
            <a:r>
              <a:rPr lang="en-US" altLang="ko-KR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JSON</a:t>
            </a:r>
            <a:r>
              <a:rPr lang="en-US" altLang="ko-KR" sz="1400" dirty="0">
                <a:latin typeface="Noto Sans KR Black"/>
                <a:ea typeface="Noto Sans KR Black"/>
              </a:rPr>
              <a:t> </a:t>
            </a:r>
            <a:r>
              <a:rPr lang="ko-KR" altLang="en-US" sz="1400" dirty="0">
                <a:latin typeface="Noto Sans KR Black"/>
                <a:ea typeface="Noto Sans KR Black"/>
              </a:rPr>
              <a:t>형태로 정보 전송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id / password search</a:t>
            </a:r>
            <a:endParaRPr lang="en-US" altLang="ko-KR" dirty="0">
              <a:latin typeface="Noto Sans KR Black"/>
              <a:ea typeface="Noto Sans KR Black"/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2771800" y="1988840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Noto Sans KR Black"/>
                <a:ea typeface="Noto Sans KR Black"/>
              </a:rPr>
              <a:t>ID/Email</a:t>
            </a: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</p:txBody>
      </p:sp>
      <p:sp>
        <p:nvSpPr>
          <p:cNvPr id="10" name="화살표: 오른쪽 9"/>
          <p:cNvSpPr/>
          <p:nvPr/>
        </p:nvSpPr>
        <p:spPr>
          <a:xfrm>
            <a:off x="1763688" y="2420888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1484784"/>
            <a:ext cx="1872208" cy="363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Noto Sans KR Black"/>
                <a:ea typeface="Noto Sans KR Black"/>
              </a:rPr>
              <a:t>ID</a:t>
            </a:r>
            <a:r>
              <a:rPr lang="ko-KR" altLang="en-US">
                <a:latin typeface="Noto Sans KR Black"/>
                <a:ea typeface="Noto Sans KR Black"/>
              </a:rPr>
              <a:t> 찾기</a:t>
            </a:r>
          </a:p>
        </p:txBody>
      </p:sp>
      <p:sp>
        <p:nvSpPr>
          <p:cNvPr id="15" name="타원 8"/>
          <p:cNvSpPr>
            <a:spLocks noChangeAspect="1"/>
          </p:cNvSpPr>
          <p:nvPr/>
        </p:nvSpPr>
        <p:spPr>
          <a:xfrm>
            <a:off x="323528" y="1988840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  <a:latin typeface="Noto Sans KR Black"/>
                <a:ea typeface="Noto Sans KR Black"/>
              </a:rPr>
              <a:t>ID </a:t>
            </a: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찾기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페이지</a:t>
            </a:r>
          </a:p>
        </p:txBody>
      </p:sp>
      <p:sp>
        <p:nvSpPr>
          <p:cNvPr id="16" name="화살표: 오른쪽 9"/>
          <p:cNvSpPr/>
          <p:nvPr/>
        </p:nvSpPr>
        <p:spPr>
          <a:xfrm>
            <a:off x="4283968" y="2420888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7" name="타원 8"/>
          <p:cNvSpPr>
            <a:spLocks noChangeAspect="1"/>
          </p:cNvSpPr>
          <p:nvPr/>
        </p:nvSpPr>
        <p:spPr>
          <a:xfrm>
            <a:off x="5220072" y="1988840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  <a:latin typeface="Noto Sans KR Black"/>
                <a:ea typeface="Noto Sans KR Black"/>
              </a:rPr>
              <a:t>DB </a:t>
            </a:r>
            <a:endParaRPr lang="ko-KR" altLang="en-US" sz="1600">
              <a:solidFill>
                <a:schemeClr val="tx1"/>
              </a:solidFill>
              <a:latin typeface="Noto Sans KR Black"/>
              <a:ea typeface="Noto Sans KR Black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검색</a:t>
            </a:r>
          </a:p>
        </p:txBody>
      </p:sp>
      <p:sp>
        <p:nvSpPr>
          <p:cNvPr id="18" name="화살표: 오른쪽 9"/>
          <p:cNvSpPr/>
          <p:nvPr/>
        </p:nvSpPr>
        <p:spPr>
          <a:xfrm>
            <a:off x="6660232" y="2420888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9" name="타원 8"/>
          <p:cNvSpPr>
            <a:spLocks noChangeAspect="1"/>
          </p:cNvSpPr>
          <p:nvPr/>
        </p:nvSpPr>
        <p:spPr>
          <a:xfrm>
            <a:off x="7596336" y="1988840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해당</a:t>
            </a:r>
            <a:r>
              <a:rPr lang="en-US" altLang="ko-KR" sz="1600">
                <a:solidFill>
                  <a:schemeClr val="tx1"/>
                </a:solidFill>
                <a:latin typeface="Noto Sans KR Black"/>
                <a:ea typeface="Noto Sans KR Black"/>
              </a:rPr>
              <a:t>ID</a:t>
            </a:r>
            <a:b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</a:b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안내</a:t>
            </a:r>
          </a:p>
        </p:txBody>
      </p:sp>
      <p:sp>
        <p:nvSpPr>
          <p:cNvPr id="20" name="타원 8"/>
          <p:cNvSpPr>
            <a:spLocks noChangeAspect="1"/>
          </p:cNvSpPr>
          <p:nvPr/>
        </p:nvSpPr>
        <p:spPr>
          <a:xfrm>
            <a:off x="2843807" y="4437112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Noto Sans KR Black"/>
                <a:ea typeface="Noto Sans KR Black"/>
              </a:rPr>
              <a:t>PW/Email</a:t>
            </a:r>
          </a:p>
          <a:p>
            <a:pPr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</p:txBody>
      </p:sp>
      <p:sp>
        <p:nvSpPr>
          <p:cNvPr id="21" name="화살표: 오른쪽 9"/>
          <p:cNvSpPr/>
          <p:nvPr/>
        </p:nvSpPr>
        <p:spPr>
          <a:xfrm>
            <a:off x="1835695" y="4869160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1"/>
              </a:solidFill>
              <a:latin typeface="Noto Sans KR Black"/>
              <a:ea typeface="Noto Sans KR Black"/>
            </a:endParaRPr>
          </a:p>
        </p:txBody>
      </p:sp>
      <p:sp>
        <p:nvSpPr>
          <p:cNvPr id="22" name="타원 8"/>
          <p:cNvSpPr>
            <a:spLocks noChangeAspect="1"/>
          </p:cNvSpPr>
          <p:nvPr/>
        </p:nvSpPr>
        <p:spPr>
          <a:xfrm>
            <a:off x="395535" y="4437112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1"/>
                </a:solidFill>
                <a:latin typeface="Noto Sans KR Black"/>
                <a:ea typeface="Noto Sans KR Black"/>
              </a:rPr>
              <a:t>PW </a:t>
            </a:r>
            <a:r>
              <a:rPr lang="ko-KR" altLang="en-US" sz="1500">
                <a:solidFill>
                  <a:schemeClr val="tx1"/>
                </a:solidFill>
                <a:latin typeface="Noto Sans KR Black"/>
                <a:ea typeface="Noto Sans KR Black"/>
              </a:rPr>
              <a:t>찾기</a:t>
            </a:r>
          </a:p>
          <a:p>
            <a:pPr algn="ctr">
              <a:defRPr/>
            </a:pPr>
            <a:r>
              <a:rPr lang="ko-KR" altLang="en-US" sz="1500">
                <a:solidFill>
                  <a:schemeClr val="tx1"/>
                </a:solidFill>
                <a:latin typeface="Noto Sans KR Black"/>
                <a:ea typeface="Noto Sans KR Black"/>
              </a:rPr>
              <a:t>페이지</a:t>
            </a:r>
          </a:p>
        </p:txBody>
      </p:sp>
      <p:sp>
        <p:nvSpPr>
          <p:cNvPr id="23" name="화살표: 오른쪽 9"/>
          <p:cNvSpPr/>
          <p:nvPr/>
        </p:nvSpPr>
        <p:spPr>
          <a:xfrm>
            <a:off x="4355976" y="4869160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24" name="타원 8"/>
          <p:cNvSpPr>
            <a:spLocks noChangeAspect="1"/>
          </p:cNvSpPr>
          <p:nvPr/>
        </p:nvSpPr>
        <p:spPr>
          <a:xfrm>
            <a:off x="5292080" y="4437112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  <a:latin typeface="Noto Sans KR Black"/>
                <a:ea typeface="Noto Sans KR Black"/>
              </a:rPr>
              <a:t>DB 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Noto Sans KR Black"/>
                <a:ea typeface="Noto Sans KR Black"/>
              </a:rPr>
              <a:t>검색</a:t>
            </a:r>
          </a:p>
        </p:txBody>
      </p:sp>
      <p:sp>
        <p:nvSpPr>
          <p:cNvPr id="25" name="화살표: 오른쪽 9"/>
          <p:cNvSpPr/>
          <p:nvPr/>
        </p:nvSpPr>
        <p:spPr>
          <a:xfrm>
            <a:off x="6732240" y="4869160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26" name="타원 8"/>
          <p:cNvSpPr>
            <a:spLocks noChangeAspect="1"/>
          </p:cNvSpPr>
          <p:nvPr/>
        </p:nvSpPr>
        <p:spPr>
          <a:xfrm>
            <a:off x="7668344" y="4437112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임시</a:t>
            </a:r>
            <a:r>
              <a:rPr lang="en-US" altLang="ko-KR" sz="1300">
                <a:solidFill>
                  <a:schemeClr val="tx1"/>
                </a:solidFill>
                <a:latin typeface="Noto Sans KR Black"/>
                <a:ea typeface="Noto Sans KR Black"/>
              </a:rPr>
              <a:t>PW</a:t>
            </a: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발급 </a:t>
            </a:r>
          </a:p>
        </p:txBody>
      </p:sp>
      <p:sp>
        <p:nvSpPr>
          <p:cNvPr id="27" name="TextBox 10"/>
          <p:cNvSpPr txBox="1"/>
          <p:nvPr/>
        </p:nvSpPr>
        <p:spPr>
          <a:xfrm>
            <a:off x="323528" y="4005064"/>
            <a:ext cx="3600400" cy="3627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Noto Sans KR Black"/>
                <a:ea typeface="Noto Sans KR Black"/>
              </a:rPr>
              <a:t>PW </a:t>
            </a:r>
            <a:r>
              <a:rPr lang="ko-KR" altLang="en-US">
                <a:latin typeface="Noto Sans KR Black"/>
                <a:ea typeface="Noto Sans KR Black"/>
              </a:rPr>
              <a:t>찾기</a:t>
            </a:r>
          </a:p>
        </p:txBody>
      </p:sp>
      <p:sp>
        <p:nvSpPr>
          <p:cNvPr id="28" name="TextBox 10"/>
          <p:cNvSpPr txBox="1"/>
          <p:nvPr/>
        </p:nvSpPr>
        <p:spPr>
          <a:xfrm>
            <a:off x="251520" y="3402697"/>
            <a:ext cx="194421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로그인 페이지에서 접근</a:t>
            </a:r>
          </a:p>
        </p:txBody>
      </p:sp>
      <p:sp>
        <p:nvSpPr>
          <p:cNvPr id="32" name="TextBox 10"/>
          <p:cNvSpPr txBox="1"/>
          <p:nvPr/>
        </p:nvSpPr>
        <p:spPr>
          <a:xfrm>
            <a:off x="251520" y="5893880"/>
            <a:ext cx="201622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로그인 페이지에서 접근</a:t>
            </a:r>
          </a:p>
        </p:txBody>
      </p:sp>
      <p:sp>
        <p:nvSpPr>
          <p:cNvPr id="33" name="TextBox 10"/>
          <p:cNvSpPr txBox="1"/>
          <p:nvPr/>
        </p:nvSpPr>
        <p:spPr>
          <a:xfrm>
            <a:off x="5940152" y="5893880"/>
            <a:ext cx="310229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err="1">
                <a:solidFill>
                  <a:srgbClr val="FF0000"/>
                </a:solidFill>
                <a:latin typeface="Noto Sans KR Black"/>
                <a:ea typeface="Noto Sans KR Black"/>
              </a:rPr>
              <a:t>Javax</a:t>
            </a:r>
            <a:r>
              <a:rPr lang="en-US" altLang="ko-KR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-mail</a:t>
            </a:r>
            <a:r>
              <a:rPr lang="ko-KR" altLang="en-US" sz="1400" dirty="0">
                <a:latin typeface="Noto Sans KR Black"/>
                <a:ea typeface="Noto Sans KR Black"/>
              </a:rPr>
              <a:t>을 통해 임시</a:t>
            </a:r>
            <a:r>
              <a:rPr lang="en-US" altLang="ko-KR" sz="1400" dirty="0">
                <a:latin typeface="Noto Sans KR Black"/>
                <a:ea typeface="Noto Sans KR Black"/>
              </a:rPr>
              <a:t>pw</a:t>
            </a:r>
            <a:r>
              <a:rPr lang="ko-KR" altLang="en-US" sz="1400" dirty="0">
                <a:latin typeface="Noto Sans KR Black"/>
                <a:ea typeface="Noto Sans KR Black"/>
              </a:rPr>
              <a:t> 메일 발송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update info</a:t>
            </a:r>
            <a:endParaRPr lang="en-US" altLang="ko-KR" dirty="0">
              <a:latin typeface="Noto Sans KR Black"/>
              <a:ea typeface="Noto Sans KR Black"/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2771800" y="20642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변경원하는 정보 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체크후 변경</a:t>
            </a:r>
          </a:p>
        </p:txBody>
      </p:sp>
      <p:sp>
        <p:nvSpPr>
          <p:cNvPr id="10" name="화살표: 오른쪽 9"/>
          <p:cNvSpPr/>
          <p:nvPr/>
        </p:nvSpPr>
        <p:spPr>
          <a:xfrm>
            <a:off x="1763688" y="2496299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19" y="1556792"/>
            <a:ext cx="1872208" cy="363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Black"/>
                <a:ea typeface="Noto Sans KR Black"/>
              </a:rPr>
              <a:t>회원정보수정</a:t>
            </a:r>
          </a:p>
        </p:txBody>
      </p:sp>
      <p:sp>
        <p:nvSpPr>
          <p:cNvPr id="15" name="타원 8"/>
          <p:cNvSpPr>
            <a:spLocks noChangeAspect="1"/>
          </p:cNvSpPr>
          <p:nvPr/>
        </p:nvSpPr>
        <p:spPr>
          <a:xfrm>
            <a:off x="323528" y="20642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정보수정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페이지</a:t>
            </a:r>
          </a:p>
        </p:txBody>
      </p:sp>
      <p:sp>
        <p:nvSpPr>
          <p:cNvPr id="16" name="화살표: 오른쪽 9"/>
          <p:cNvSpPr/>
          <p:nvPr/>
        </p:nvSpPr>
        <p:spPr>
          <a:xfrm>
            <a:off x="4283968" y="2496299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9" name="타원 8"/>
          <p:cNvSpPr>
            <a:spLocks noChangeAspect="1"/>
          </p:cNvSpPr>
          <p:nvPr/>
        </p:nvSpPr>
        <p:spPr>
          <a:xfrm>
            <a:off x="5364088" y="20642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정보검증</a:t>
            </a:r>
          </a:p>
        </p:txBody>
      </p:sp>
      <p:sp>
        <p:nvSpPr>
          <p:cNvPr id="28" name="TextBox 10"/>
          <p:cNvSpPr txBox="1"/>
          <p:nvPr/>
        </p:nvSpPr>
        <p:spPr>
          <a:xfrm>
            <a:off x="0" y="3478108"/>
            <a:ext cx="233975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로그인 후 </a:t>
            </a:r>
            <a:r>
              <a:rPr lang="en-US" altLang="ko-KR" sz="1400" dirty="0">
                <a:latin typeface="Noto Sans KR Black"/>
                <a:ea typeface="Noto Sans KR Black"/>
              </a:rPr>
              <a:t>Navbar</a:t>
            </a:r>
            <a:r>
              <a:rPr lang="ko-KR" altLang="en-US" sz="1400" dirty="0">
                <a:latin typeface="Noto Sans KR Black"/>
                <a:ea typeface="Noto Sans KR Black"/>
              </a:rPr>
              <a:t>에서 접근</a:t>
            </a:r>
          </a:p>
        </p:txBody>
      </p:sp>
      <p:sp>
        <p:nvSpPr>
          <p:cNvPr id="34" name="TextBox 10"/>
          <p:cNvSpPr txBox="1"/>
          <p:nvPr/>
        </p:nvSpPr>
        <p:spPr>
          <a:xfrm>
            <a:off x="2408639" y="3429000"/>
            <a:ext cx="2339752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Noto Sans KR Black"/>
                <a:ea typeface="Noto Sans KR Black"/>
              </a:rPr>
              <a:t>Java-script</a:t>
            </a:r>
            <a:r>
              <a:rPr lang="ko-KR" altLang="en-US" sz="1400" dirty="0">
                <a:latin typeface="Noto Sans KR Black"/>
                <a:ea typeface="Noto Sans KR Black"/>
              </a:rPr>
              <a:t>를 통한 </a:t>
            </a:r>
          </a:p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유효성 검사진행</a:t>
            </a: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검사 통과시 진행버튼 활성화</a:t>
            </a:r>
          </a:p>
        </p:txBody>
      </p:sp>
      <p:sp>
        <p:nvSpPr>
          <p:cNvPr id="36" name="TextBox 10"/>
          <p:cNvSpPr txBox="1"/>
          <p:nvPr/>
        </p:nvSpPr>
        <p:spPr>
          <a:xfrm>
            <a:off x="5120625" y="3402728"/>
            <a:ext cx="1944216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서버사이드</a:t>
            </a:r>
            <a:r>
              <a:rPr lang="ko-KR" altLang="en-US" sz="1400" dirty="0">
                <a:latin typeface="Noto Sans KR Black"/>
                <a:ea typeface="Noto Sans KR Black"/>
              </a:rPr>
              <a:t>에서 추가로 유효성 검사 및 </a:t>
            </a:r>
            <a:r>
              <a:rPr lang="en-US" altLang="ko-KR" sz="1400" dirty="0">
                <a:latin typeface="Noto Sans KR Black"/>
                <a:ea typeface="Noto Sans KR Black"/>
              </a:rPr>
              <a:t>ID</a:t>
            </a:r>
            <a:r>
              <a:rPr lang="ko-KR" altLang="en-US" sz="1400" dirty="0">
                <a:latin typeface="Noto Sans KR Black"/>
                <a:ea typeface="Noto Sans KR Black"/>
              </a:rPr>
              <a:t> 중복확인</a:t>
            </a:r>
            <a:r>
              <a:rPr lang="en-US" altLang="ko-KR" sz="1400" dirty="0">
                <a:latin typeface="Noto Sans KR Black"/>
                <a:ea typeface="Noto Sans KR Black"/>
              </a:rPr>
              <a:t>,</a:t>
            </a:r>
            <a:r>
              <a:rPr lang="ko-KR" altLang="en-US" sz="1400" dirty="0">
                <a:latin typeface="Noto Sans KR Black"/>
                <a:ea typeface="Noto Sans KR Black"/>
              </a:rPr>
              <a:t> 프로필 사진 수정</a:t>
            </a:r>
          </a:p>
        </p:txBody>
      </p:sp>
      <p:sp>
        <p:nvSpPr>
          <p:cNvPr id="37" name="타원 8"/>
          <p:cNvSpPr>
            <a:spLocks noChangeAspect="1"/>
          </p:cNvSpPr>
          <p:nvPr/>
        </p:nvSpPr>
        <p:spPr>
          <a:xfrm>
            <a:off x="5652120" y="4797152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변경된 </a:t>
            </a:r>
          </a:p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정보 출력</a:t>
            </a:r>
          </a:p>
        </p:txBody>
      </p:sp>
      <p:sp>
        <p:nvSpPr>
          <p:cNvPr id="40" name="화살표: 오른쪽 9"/>
          <p:cNvSpPr/>
          <p:nvPr/>
        </p:nvSpPr>
        <p:spPr>
          <a:xfrm rot="10789411">
            <a:off x="4355976" y="5230336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1" name="타원 8"/>
          <p:cNvSpPr>
            <a:spLocks noChangeAspect="1"/>
          </p:cNvSpPr>
          <p:nvPr/>
        </p:nvSpPr>
        <p:spPr>
          <a:xfrm>
            <a:off x="7668344" y="20642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latin typeface="Noto Sans KR Black"/>
                <a:ea typeface="Noto Sans KR Black"/>
              </a:rPr>
              <a:t>DB</a:t>
            </a:r>
            <a:br>
              <a:rPr lang="en-US" altLang="ko-KR" sz="1300">
                <a:solidFill>
                  <a:schemeClr val="tx1"/>
                </a:solidFill>
                <a:latin typeface="Noto Sans KR Black"/>
                <a:ea typeface="Noto Sans KR Black"/>
              </a:rPr>
            </a:b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해당 정보 인서트</a:t>
            </a:r>
          </a:p>
        </p:txBody>
      </p:sp>
      <p:sp>
        <p:nvSpPr>
          <p:cNvPr id="42" name="화살표: 오른쪽 9"/>
          <p:cNvSpPr/>
          <p:nvPr/>
        </p:nvSpPr>
        <p:spPr>
          <a:xfrm rot="7959000">
            <a:off x="6610165" y="4051583"/>
            <a:ext cx="1950807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8" name="화살표: 오른쪽 9"/>
          <p:cNvSpPr/>
          <p:nvPr/>
        </p:nvSpPr>
        <p:spPr>
          <a:xfrm>
            <a:off x="6732240" y="2496299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9" name="타원 8"/>
          <p:cNvSpPr>
            <a:spLocks noChangeAspect="1"/>
          </p:cNvSpPr>
          <p:nvPr/>
        </p:nvSpPr>
        <p:spPr>
          <a:xfrm>
            <a:off x="2915816" y="4797152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변경완료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reservation(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출장 수리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dirty="0">
              <a:latin typeface="Noto Sans KR Black"/>
              <a:ea typeface="Noto Sans KR Black"/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2771800" y="199224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날짜</a:t>
            </a:r>
            <a:r>
              <a:rPr lang="en-US" altLang="ko-KR" sz="1100">
                <a:solidFill>
                  <a:schemeClr val="tx1"/>
                </a:solidFill>
                <a:latin typeface="Noto Sans KR Black"/>
                <a:ea typeface="Noto Sans KR Black"/>
              </a:rPr>
              <a:t>,</a:t>
            </a: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 시간</a:t>
            </a:r>
            <a:r>
              <a:rPr lang="en-US" altLang="ko-KR" sz="1100">
                <a:solidFill>
                  <a:schemeClr val="tx1"/>
                </a:solidFill>
                <a:latin typeface="Noto Sans KR Black"/>
                <a:ea typeface="Noto Sans KR Black"/>
              </a:rPr>
              <a:t>,</a:t>
            </a: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 주소 입력</a:t>
            </a:r>
          </a:p>
        </p:txBody>
      </p:sp>
      <p:sp>
        <p:nvSpPr>
          <p:cNvPr id="10" name="화살표: 오른쪽 9"/>
          <p:cNvSpPr/>
          <p:nvPr/>
        </p:nvSpPr>
        <p:spPr>
          <a:xfrm>
            <a:off x="1763688" y="2424291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19" y="1484784"/>
            <a:ext cx="1872208" cy="363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Black"/>
                <a:ea typeface="Noto Sans KR Black"/>
              </a:rPr>
              <a:t>출장수리예약</a:t>
            </a:r>
          </a:p>
        </p:txBody>
      </p:sp>
      <p:sp>
        <p:nvSpPr>
          <p:cNvPr id="15" name="타원 8"/>
          <p:cNvSpPr>
            <a:spLocks noChangeAspect="1"/>
          </p:cNvSpPr>
          <p:nvPr/>
        </p:nvSpPr>
        <p:spPr>
          <a:xfrm>
            <a:off x="323528" y="199224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Noto Sans KR Black"/>
                <a:ea typeface="Noto Sans KR Black"/>
              </a:rPr>
              <a:t>예약페이지</a:t>
            </a:r>
          </a:p>
        </p:txBody>
      </p:sp>
      <p:sp>
        <p:nvSpPr>
          <p:cNvPr id="16" name="화살표: 오른쪽 9"/>
          <p:cNvSpPr/>
          <p:nvPr/>
        </p:nvSpPr>
        <p:spPr>
          <a:xfrm>
            <a:off x="4283968" y="2424291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9" name="타원 8"/>
          <p:cNvSpPr>
            <a:spLocks noChangeAspect="1"/>
          </p:cNvSpPr>
          <p:nvPr/>
        </p:nvSpPr>
        <p:spPr>
          <a:xfrm>
            <a:off x="5364088" y="199224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정보검증</a:t>
            </a:r>
          </a:p>
        </p:txBody>
      </p:sp>
      <p:sp>
        <p:nvSpPr>
          <p:cNvPr id="28" name="TextBox 10"/>
          <p:cNvSpPr txBox="1"/>
          <p:nvPr/>
        </p:nvSpPr>
        <p:spPr>
          <a:xfrm>
            <a:off x="0" y="3395506"/>
            <a:ext cx="230425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로그인 후 </a:t>
            </a:r>
            <a:r>
              <a:rPr lang="en-US" altLang="ko-KR" sz="1400" dirty="0">
                <a:latin typeface="Noto Sans KR Black"/>
                <a:ea typeface="Noto Sans KR Black"/>
              </a:rPr>
              <a:t>Navbar</a:t>
            </a:r>
            <a:r>
              <a:rPr lang="ko-KR" altLang="en-US" sz="1400" dirty="0">
                <a:latin typeface="Noto Sans KR Black"/>
                <a:ea typeface="Noto Sans KR Black"/>
              </a:rPr>
              <a:t>에서 접근</a:t>
            </a: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비 로그인 시 접근불가</a:t>
            </a:r>
          </a:p>
        </p:txBody>
      </p:sp>
      <p:sp>
        <p:nvSpPr>
          <p:cNvPr id="34" name="TextBox 10"/>
          <p:cNvSpPr txBox="1"/>
          <p:nvPr/>
        </p:nvSpPr>
        <p:spPr>
          <a:xfrm>
            <a:off x="2517594" y="3357086"/>
            <a:ext cx="194421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도로명주소 </a:t>
            </a:r>
            <a:r>
              <a:rPr lang="en-US" altLang="ko-KR" sz="1400" dirty="0" err="1">
                <a:solidFill>
                  <a:srgbClr val="FF0000"/>
                </a:solidFill>
                <a:latin typeface="Noto Sans KR Black"/>
                <a:ea typeface="Noto Sans KR Black"/>
              </a:rPr>
              <a:t>api</a:t>
            </a:r>
            <a:r>
              <a:rPr lang="ko-KR" altLang="en-US" sz="1400" dirty="0" err="1">
                <a:latin typeface="Noto Sans KR Black"/>
                <a:ea typeface="Noto Sans KR Black"/>
              </a:rPr>
              <a:t>를</a:t>
            </a:r>
            <a:r>
              <a:rPr lang="ko-KR" altLang="en-US" sz="1400" dirty="0">
                <a:latin typeface="Noto Sans KR Black"/>
                <a:ea typeface="Noto Sans KR Black"/>
              </a:rPr>
              <a:t> 통해 해당 주소를 입력 받음</a:t>
            </a:r>
          </a:p>
        </p:txBody>
      </p:sp>
      <p:sp>
        <p:nvSpPr>
          <p:cNvPr id="36" name="TextBox 10"/>
          <p:cNvSpPr txBox="1"/>
          <p:nvPr/>
        </p:nvSpPr>
        <p:spPr>
          <a:xfrm>
            <a:off x="5298275" y="3357086"/>
            <a:ext cx="141267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서버사이드</a:t>
            </a:r>
            <a:r>
              <a:rPr lang="ko-KR" altLang="en-US" sz="1400" dirty="0">
                <a:latin typeface="Noto Sans KR Black"/>
                <a:ea typeface="Noto Sans KR Black"/>
              </a:rPr>
              <a:t>에서 유효성 검사</a:t>
            </a:r>
          </a:p>
        </p:txBody>
      </p:sp>
      <p:sp>
        <p:nvSpPr>
          <p:cNvPr id="37" name="타원 8"/>
          <p:cNvSpPr>
            <a:spLocks noChangeAspect="1"/>
          </p:cNvSpPr>
          <p:nvPr/>
        </p:nvSpPr>
        <p:spPr>
          <a:xfrm>
            <a:off x="5652120" y="4437112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정보검증</a:t>
            </a:r>
          </a:p>
        </p:txBody>
      </p:sp>
      <p:sp>
        <p:nvSpPr>
          <p:cNvPr id="40" name="화살표: 오른쪽 9"/>
          <p:cNvSpPr/>
          <p:nvPr/>
        </p:nvSpPr>
        <p:spPr>
          <a:xfrm rot="10789411">
            <a:off x="4355975" y="4869853"/>
            <a:ext cx="1152128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1" name="타원 8"/>
          <p:cNvSpPr>
            <a:spLocks noChangeAspect="1"/>
          </p:cNvSpPr>
          <p:nvPr/>
        </p:nvSpPr>
        <p:spPr>
          <a:xfrm>
            <a:off x="7668344" y="199224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엔지니어 선택</a:t>
            </a:r>
          </a:p>
        </p:txBody>
      </p:sp>
      <p:sp>
        <p:nvSpPr>
          <p:cNvPr id="42" name="화살표: 오른쪽 9"/>
          <p:cNvSpPr/>
          <p:nvPr/>
        </p:nvSpPr>
        <p:spPr>
          <a:xfrm rot="7424007">
            <a:off x="6413982" y="3679708"/>
            <a:ext cx="1642085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8" name="화살표: 오른쪽 9"/>
          <p:cNvSpPr/>
          <p:nvPr/>
        </p:nvSpPr>
        <p:spPr>
          <a:xfrm>
            <a:off x="6732240" y="2424291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9" name="타원 8"/>
          <p:cNvSpPr>
            <a:spLocks noChangeAspect="1"/>
          </p:cNvSpPr>
          <p:nvPr/>
        </p:nvSpPr>
        <p:spPr>
          <a:xfrm>
            <a:off x="2915816" y="4437112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신청 정보 </a:t>
            </a:r>
            <a:r>
              <a:rPr lang="en-US" altLang="ko-KR" sz="1300">
                <a:solidFill>
                  <a:schemeClr val="tx1"/>
                </a:solidFill>
                <a:latin typeface="Noto Sans KR Black"/>
                <a:ea typeface="Noto Sans KR Black"/>
              </a:rPr>
              <a:t>DB</a:t>
            </a: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 입력</a:t>
            </a:r>
          </a:p>
        </p:txBody>
      </p:sp>
      <p:sp>
        <p:nvSpPr>
          <p:cNvPr id="50" name="TextBox 10"/>
          <p:cNvSpPr txBox="1"/>
          <p:nvPr/>
        </p:nvSpPr>
        <p:spPr>
          <a:xfrm>
            <a:off x="7596336" y="3569614"/>
            <a:ext cx="139772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스케쥴</a:t>
            </a:r>
            <a:r>
              <a:rPr lang="en-US" altLang="ko-KR" sz="1400" dirty="0">
                <a:latin typeface="Noto Sans KR Black"/>
                <a:ea typeface="Noto Sans KR Black"/>
              </a:rPr>
              <a:t>,</a:t>
            </a:r>
            <a:r>
              <a:rPr lang="ko-KR" altLang="en-US" sz="1400" dirty="0">
                <a:latin typeface="Noto Sans KR Black"/>
                <a:ea typeface="Noto Sans KR Black"/>
              </a:rPr>
              <a:t> 휴무 </a:t>
            </a:r>
            <a:r>
              <a:rPr lang="en-US" altLang="ko-KR" sz="1400" dirty="0">
                <a:latin typeface="Noto Sans KR Black"/>
                <a:ea typeface="Noto Sans KR Black"/>
              </a:rPr>
              <a:t>,</a:t>
            </a:r>
            <a:r>
              <a:rPr lang="ko-KR" altLang="en-US" sz="1400" dirty="0">
                <a:latin typeface="Noto Sans KR Black"/>
                <a:ea typeface="Noto Sans KR Black"/>
              </a:rPr>
              <a:t> 지역 등을 </a:t>
            </a:r>
            <a:r>
              <a:rPr lang="en-US" altLang="ko-KR" sz="1400" dirty="0">
                <a:latin typeface="Noto Sans KR Black"/>
                <a:ea typeface="Noto Sans KR Black"/>
              </a:rPr>
              <a:t>DB</a:t>
            </a:r>
            <a:r>
              <a:rPr lang="ko-KR" altLang="en-US" sz="1400" dirty="0" err="1">
                <a:latin typeface="Noto Sans KR Black"/>
                <a:ea typeface="Noto Sans KR Black"/>
              </a:rPr>
              <a:t>에조회</a:t>
            </a:r>
            <a:r>
              <a:rPr lang="en-US" altLang="ko-KR" sz="1400" dirty="0">
                <a:latin typeface="Noto Sans KR Black"/>
                <a:ea typeface="Noto Sans KR Black"/>
              </a:rPr>
              <a:t>,</a:t>
            </a:r>
            <a:r>
              <a:rPr lang="ko-KR" altLang="en-US" sz="1400" dirty="0">
                <a:latin typeface="Noto Sans KR Black"/>
                <a:ea typeface="Noto Sans KR Black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예약가능</a:t>
            </a:r>
            <a:r>
              <a:rPr lang="ko-KR" altLang="en-US" sz="1400" dirty="0">
                <a:latin typeface="Noto Sans KR Black"/>
                <a:ea typeface="Noto Sans KR Black"/>
              </a:rPr>
              <a:t> 기사만 출력</a:t>
            </a:r>
          </a:p>
        </p:txBody>
      </p:sp>
      <p:sp>
        <p:nvSpPr>
          <p:cNvPr id="51" name="TextBox 10"/>
          <p:cNvSpPr txBox="1"/>
          <p:nvPr/>
        </p:nvSpPr>
        <p:spPr>
          <a:xfrm>
            <a:off x="5134323" y="5818384"/>
            <a:ext cx="273630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중복 예약 방지를 위해 </a:t>
            </a: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추가 검증</a:t>
            </a:r>
          </a:p>
        </p:txBody>
      </p:sp>
      <p:sp>
        <p:nvSpPr>
          <p:cNvPr id="52" name="TextBox 10"/>
          <p:cNvSpPr txBox="1"/>
          <p:nvPr/>
        </p:nvSpPr>
        <p:spPr>
          <a:xfrm>
            <a:off x="2668833" y="5781708"/>
            <a:ext cx="18002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err="1">
                <a:solidFill>
                  <a:srgbClr val="FF0000"/>
                </a:solidFill>
                <a:latin typeface="Noto Sans KR Black"/>
                <a:ea typeface="Noto Sans KR Black"/>
              </a:rPr>
              <a:t>Sychronize</a:t>
            </a:r>
            <a:r>
              <a:rPr lang="ko-KR" altLang="en-US" sz="1400" dirty="0">
                <a:latin typeface="Noto Sans KR Black"/>
                <a:ea typeface="Noto Sans KR Black"/>
              </a:rPr>
              <a:t>를 통해 중복예약 방지</a:t>
            </a:r>
          </a:p>
        </p:txBody>
      </p:sp>
      <p:sp>
        <p:nvSpPr>
          <p:cNvPr id="53" name="타원 8"/>
          <p:cNvSpPr>
            <a:spLocks noChangeAspect="1"/>
          </p:cNvSpPr>
          <p:nvPr/>
        </p:nvSpPr>
        <p:spPr>
          <a:xfrm>
            <a:off x="323528" y="4437112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예약 완료</a:t>
            </a:r>
          </a:p>
        </p:txBody>
      </p:sp>
      <p:sp>
        <p:nvSpPr>
          <p:cNvPr id="54" name="화살표: 오른쪽 9"/>
          <p:cNvSpPr/>
          <p:nvPr/>
        </p:nvSpPr>
        <p:spPr>
          <a:xfrm rot="10789411">
            <a:off x="1835033" y="4870489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reservation(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방문 수리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dirty="0">
              <a:latin typeface="Noto Sans KR Black"/>
              <a:ea typeface="Noto Sans KR Black"/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2771800" y="199224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날짜</a:t>
            </a:r>
            <a:r>
              <a:rPr lang="en-US" altLang="ko-KR" sz="1100">
                <a:solidFill>
                  <a:schemeClr val="tx1"/>
                </a:solidFill>
                <a:latin typeface="Noto Sans KR Black"/>
                <a:ea typeface="Noto Sans KR Black"/>
              </a:rPr>
              <a:t>,</a:t>
            </a: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 시간</a:t>
            </a:r>
            <a:r>
              <a:rPr lang="en-US" altLang="ko-KR" sz="1100">
                <a:solidFill>
                  <a:schemeClr val="tx1"/>
                </a:solidFill>
                <a:latin typeface="Noto Sans KR Black"/>
                <a:ea typeface="Noto Sans KR Black"/>
              </a:rPr>
              <a:t>,</a:t>
            </a: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  입력</a:t>
            </a:r>
          </a:p>
        </p:txBody>
      </p:sp>
      <p:sp>
        <p:nvSpPr>
          <p:cNvPr id="10" name="화살표: 오른쪽 9"/>
          <p:cNvSpPr/>
          <p:nvPr/>
        </p:nvSpPr>
        <p:spPr>
          <a:xfrm>
            <a:off x="1763688" y="2424291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19" y="1484784"/>
            <a:ext cx="1872208" cy="363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Black"/>
                <a:ea typeface="Noto Sans KR Black"/>
              </a:rPr>
              <a:t>방문수리예약</a:t>
            </a:r>
          </a:p>
        </p:txBody>
      </p:sp>
      <p:sp>
        <p:nvSpPr>
          <p:cNvPr id="15" name="타원 8"/>
          <p:cNvSpPr>
            <a:spLocks noChangeAspect="1"/>
          </p:cNvSpPr>
          <p:nvPr/>
        </p:nvSpPr>
        <p:spPr>
          <a:xfrm>
            <a:off x="323528" y="199224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예약페이지</a:t>
            </a:r>
          </a:p>
        </p:txBody>
      </p:sp>
      <p:sp>
        <p:nvSpPr>
          <p:cNvPr id="16" name="화살표: 오른쪽 9"/>
          <p:cNvSpPr/>
          <p:nvPr/>
        </p:nvSpPr>
        <p:spPr>
          <a:xfrm>
            <a:off x="4283968" y="2424291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9" name="타원 8"/>
          <p:cNvSpPr>
            <a:spLocks noChangeAspect="1"/>
          </p:cNvSpPr>
          <p:nvPr/>
        </p:nvSpPr>
        <p:spPr>
          <a:xfrm>
            <a:off x="5364088" y="199224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정보검증</a:t>
            </a:r>
          </a:p>
        </p:txBody>
      </p:sp>
      <p:sp>
        <p:nvSpPr>
          <p:cNvPr id="37" name="타원 8"/>
          <p:cNvSpPr>
            <a:spLocks noChangeAspect="1"/>
          </p:cNvSpPr>
          <p:nvPr/>
        </p:nvSpPr>
        <p:spPr>
          <a:xfrm>
            <a:off x="5652120" y="451252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입력</a:t>
            </a:r>
          </a:p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정보검증</a:t>
            </a:r>
          </a:p>
        </p:txBody>
      </p:sp>
      <p:sp>
        <p:nvSpPr>
          <p:cNvPr id="40" name="화살표: 오른쪽 9"/>
          <p:cNvSpPr/>
          <p:nvPr/>
        </p:nvSpPr>
        <p:spPr>
          <a:xfrm rot="10789411">
            <a:off x="4355976" y="4945707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1" name="타원 8"/>
          <p:cNvSpPr>
            <a:spLocks noChangeAspect="1"/>
          </p:cNvSpPr>
          <p:nvPr/>
        </p:nvSpPr>
        <p:spPr>
          <a:xfrm>
            <a:off x="7668344" y="199224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엔지니어 선택</a:t>
            </a:r>
          </a:p>
        </p:txBody>
      </p:sp>
      <p:sp>
        <p:nvSpPr>
          <p:cNvPr id="42" name="화살표: 오른쪽 9"/>
          <p:cNvSpPr/>
          <p:nvPr/>
        </p:nvSpPr>
        <p:spPr>
          <a:xfrm rot="7959000">
            <a:off x="6354071" y="3605501"/>
            <a:ext cx="1762509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8" name="화살표: 오른쪽 9"/>
          <p:cNvSpPr/>
          <p:nvPr/>
        </p:nvSpPr>
        <p:spPr>
          <a:xfrm>
            <a:off x="6732240" y="2424291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9" name="타원 8"/>
          <p:cNvSpPr>
            <a:spLocks noChangeAspect="1"/>
          </p:cNvSpPr>
          <p:nvPr/>
        </p:nvSpPr>
        <p:spPr>
          <a:xfrm>
            <a:off x="2915816" y="451252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신청 정보 </a:t>
            </a:r>
            <a:r>
              <a:rPr lang="en-US" altLang="ko-KR" sz="1300">
                <a:solidFill>
                  <a:schemeClr val="tx1"/>
                </a:solidFill>
                <a:latin typeface="Noto Sans KR Black"/>
                <a:ea typeface="Noto Sans KR Black"/>
              </a:rPr>
              <a:t>DB</a:t>
            </a: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 입력</a:t>
            </a:r>
          </a:p>
        </p:txBody>
      </p:sp>
      <p:sp>
        <p:nvSpPr>
          <p:cNvPr id="53" name="타원 8"/>
          <p:cNvSpPr>
            <a:spLocks noChangeAspect="1"/>
          </p:cNvSpPr>
          <p:nvPr/>
        </p:nvSpPr>
        <p:spPr>
          <a:xfrm>
            <a:off x="323528" y="4512523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예약 완료</a:t>
            </a:r>
          </a:p>
        </p:txBody>
      </p:sp>
      <p:sp>
        <p:nvSpPr>
          <p:cNvPr id="54" name="화살표: 오른쪽 9"/>
          <p:cNvSpPr/>
          <p:nvPr/>
        </p:nvSpPr>
        <p:spPr>
          <a:xfrm rot="10789411">
            <a:off x="1835033" y="4945900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75E285A6-F528-4A32-B4C0-E2C6BD5426DA}"/>
              </a:ext>
            </a:extLst>
          </p:cNvPr>
          <p:cNvSpPr txBox="1"/>
          <p:nvPr/>
        </p:nvSpPr>
        <p:spPr>
          <a:xfrm>
            <a:off x="0" y="3395506"/>
            <a:ext cx="230425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로그인 후 </a:t>
            </a:r>
            <a:r>
              <a:rPr lang="en-US" altLang="ko-KR" sz="1400" dirty="0">
                <a:latin typeface="Noto Sans KR Black"/>
                <a:ea typeface="Noto Sans KR Black"/>
              </a:rPr>
              <a:t>Navbar</a:t>
            </a:r>
            <a:r>
              <a:rPr lang="ko-KR" altLang="en-US" sz="1400" dirty="0">
                <a:latin typeface="Noto Sans KR Black"/>
                <a:ea typeface="Noto Sans KR Black"/>
              </a:rPr>
              <a:t>에서 접근</a:t>
            </a: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비 로그인 시 접근불가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45D7B81D-1BD5-4131-8B49-434543EB3637}"/>
              </a:ext>
            </a:extLst>
          </p:cNvPr>
          <p:cNvSpPr txBox="1"/>
          <p:nvPr/>
        </p:nvSpPr>
        <p:spPr>
          <a:xfrm>
            <a:off x="5298275" y="3357086"/>
            <a:ext cx="141267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서버사이드</a:t>
            </a:r>
            <a:r>
              <a:rPr lang="ko-KR" altLang="en-US" sz="1400" dirty="0">
                <a:latin typeface="Noto Sans KR Black"/>
                <a:ea typeface="Noto Sans KR Black"/>
              </a:rPr>
              <a:t>에서 유효성 검사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F111D679-8704-4279-8470-7BF31CDD76C3}"/>
              </a:ext>
            </a:extLst>
          </p:cNvPr>
          <p:cNvSpPr txBox="1"/>
          <p:nvPr/>
        </p:nvSpPr>
        <p:spPr>
          <a:xfrm>
            <a:off x="7596336" y="3569614"/>
            <a:ext cx="139772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스케쥴</a:t>
            </a:r>
            <a:r>
              <a:rPr lang="en-US" altLang="ko-KR" sz="1400" dirty="0">
                <a:latin typeface="Noto Sans KR Black"/>
                <a:ea typeface="Noto Sans KR Black"/>
              </a:rPr>
              <a:t>,</a:t>
            </a:r>
            <a:r>
              <a:rPr lang="ko-KR" altLang="en-US" sz="1400" dirty="0">
                <a:latin typeface="Noto Sans KR Black"/>
                <a:ea typeface="Noto Sans KR Black"/>
              </a:rPr>
              <a:t> 휴무 </a:t>
            </a:r>
            <a:r>
              <a:rPr lang="en-US" altLang="ko-KR" sz="1400" dirty="0">
                <a:latin typeface="Noto Sans KR Black"/>
                <a:ea typeface="Noto Sans KR Black"/>
              </a:rPr>
              <a:t>,</a:t>
            </a:r>
            <a:r>
              <a:rPr lang="ko-KR" altLang="en-US" sz="1400" dirty="0">
                <a:latin typeface="Noto Sans KR Black"/>
                <a:ea typeface="Noto Sans KR Black"/>
              </a:rPr>
              <a:t> 지역 등을 </a:t>
            </a:r>
            <a:r>
              <a:rPr lang="en-US" altLang="ko-KR" sz="1400" dirty="0">
                <a:latin typeface="Noto Sans KR Black"/>
                <a:ea typeface="Noto Sans KR Black"/>
              </a:rPr>
              <a:t>DB</a:t>
            </a:r>
            <a:r>
              <a:rPr lang="ko-KR" altLang="en-US" sz="1400" dirty="0" err="1">
                <a:latin typeface="Noto Sans KR Black"/>
                <a:ea typeface="Noto Sans KR Black"/>
              </a:rPr>
              <a:t>에조회</a:t>
            </a:r>
            <a:r>
              <a:rPr lang="en-US" altLang="ko-KR" sz="1400" dirty="0">
                <a:latin typeface="Noto Sans KR Black"/>
                <a:ea typeface="Noto Sans KR Black"/>
              </a:rPr>
              <a:t>,</a:t>
            </a:r>
            <a:r>
              <a:rPr lang="ko-KR" altLang="en-US" sz="1400" dirty="0">
                <a:latin typeface="Noto Sans KR Black"/>
                <a:ea typeface="Noto Sans KR Black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예약가능</a:t>
            </a:r>
            <a:r>
              <a:rPr lang="ko-KR" altLang="en-US" sz="1400" dirty="0">
                <a:latin typeface="Noto Sans KR Black"/>
                <a:ea typeface="Noto Sans KR Black"/>
              </a:rPr>
              <a:t> 기사만 출력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93E79B0D-B582-4A50-99CA-8CB29A692326}"/>
              </a:ext>
            </a:extLst>
          </p:cNvPr>
          <p:cNvSpPr txBox="1"/>
          <p:nvPr/>
        </p:nvSpPr>
        <p:spPr>
          <a:xfrm>
            <a:off x="2668833" y="5781708"/>
            <a:ext cx="18002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err="1">
                <a:solidFill>
                  <a:srgbClr val="FF0000"/>
                </a:solidFill>
                <a:latin typeface="Noto Sans KR Black"/>
                <a:ea typeface="Noto Sans KR Black"/>
              </a:rPr>
              <a:t>Sychronize</a:t>
            </a:r>
            <a:r>
              <a:rPr lang="ko-KR" altLang="en-US" sz="1400" dirty="0">
                <a:latin typeface="Noto Sans KR Black"/>
                <a:ea typeface="Noto Sans KR Black"/>
              </a:rPr>
              <a:t>를 통해 중복예약 방지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6C23C72C-47A8-48A7-B69C-6F8F7B486D02}"/>
              </a:ext>
            </a:extLst>
          </p:cNvPr>
          <p:cNvSpPr txBox="1"/>
          <p:nvPr/>
        </p:nvSpPr>
        <p:spPr>
          <a:xfrm>
            <a:off x="5134323" y="5818384"/>
            <a:ext cx="273630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중복 예약 방지를 위해 </a:t>
            </a: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추가 검증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reservation info</a:t>
            </a:r>
            <a:endParaRPr lang="ko-KR" altLang="en-US" dirty="0">
              <a:latin typeface="Noto Sans KR Black"/>
              <a:ea typeface="Noto Sans KR Black"/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2771800" y="20642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Noto Sans KR Black"/>
                <a:ea typeface="Noto Sans KR Black"/>
              </a:rPr>
              <a:t>DB</a:t>
            </a: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정보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조회</a:t>
            </a:r>
          </a:p>
        </p:txBody>
      </p:sp>
      <p:sp>
        <p:nvSpPr>
          <p:cNvPr id="10" name="화살표: 오른쪽 9"/>
          <p:cNvSpPr/>
          <p:nvPr/>
        </p:nvSpPr>
        <p:spPr>
          <a:xfrm>
            <a:off x="1763688" y="2496299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19" y="1556792"/>
            <a:ext cx="1872208" cy="363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Noto Sans KR Black"/>
                <a:ea typeface="Noto Sans KR Black"/>
              </a:rPr>
              <a:t>예약확인</a:t>
            </a:r>
          </a:p>
        </p:txBody>
      </p:sp>
      <p:sp>
        <p:nvSpPr>
          <p:cNvPr id="15" name="타원 8"/>
          <p:cNvSpPr>
            <a:spLocks noChangeAspect="1"/>
          </p:cNvSpPr>
          <p:nvPr/>
        </p:nvSpPr>
        <p:spPr>
          <a:xfrm>
            <a:off x="323528" y="20642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예약확인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페이지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Noto Sans KR Black"/>
                <a:ea typeface="Noto Sans KR Black"/>
              </a:rPr>
              <a:t>접근</a:t>
            </a:r>
          </a:p>
        </p:txBody>
      </p:sp>
      <p:sp>
        <p:nvSpPr>
          <p:cNvPr id="16" name="화살표: 오른쪽 9"/>
          <p:cNvSpPr/>
          <p:nvPr/>
        </p:nvSpPr>
        <p:spPr>
          <a:xfrm>
            <a:off x="4283968" y="2496299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19" name="타원 8"/>
          <p:cNvSpPr>
            <a:spLocks noChangeAspect="1"/>
          </p:cNvSpPr>
          <p:nvPr/>
        </p:nvSpPr>
        <p:spPr>
          <a:xfrm>
            <a:off x="5364088" y="20642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예약 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리스트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Noto Sans KR Black"/>
                <a:ea typeface="Noto Sans KR Black"/>
              </a:rPr>
              <a:t>출력</a:t>
            </a:r>
          </a:p>
        </p:txBody>
      </p:sp>
      <p:sp>
        <p:nvSpPr>
          <p:cNvPr id="28" name="TextBox 10"/>
          <p:cNvSpPr txBox="1"/>
          <p:nvPr/>
        </p:nvSpPr>
        <p:spPr>
          <a:xfrm>
            <a:off x="71499" y="3431655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각 </a:t>
            </a:r>
            <a:r>
              <a:rPr lang="en-US" altLang="ko-KR" sz="1400" dirty="0">
                <a:latin typeface="Noto Sans KR Black"/>
                <a:ea typeface="Noto Sans KR Black"/>
              </a:rPr>
              <a:t>Navbar</a:t>
            </a:r>
            <a:r>
              <a:rPr lang="ko-KR" altLang="en-US" sz="1400" dirty="0">
                <a:latin typeface="Noto Sans KR Black"/>
                <a:ea typeface="Noto Sans KR Black"/>
              </a:rPr>
              <a:t>에 각각의 예약 </a:t>
            </a:r>
            <a:endParaRPr lang="en-US" altLang="ko-KR" sz="1400" dirty="0"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확인으로 접근</a:t>
            </a:r>
          </a:p>
        </p:txBody>
      </p:sp>
      <p:sp>
        <p:nvSpPr>
          <p:cNvPr id="34" name="TextBox 10"/>
          <p:cNvSpPr txBox="1"/>
          <p:nvPr/>
        </p:nvSpPr>
        <p:spPr>
          <a:xfrm>
            <a:off x="2587477" y="3472272"/>
            <a:ext cx="198022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Noto Sans KR Black"/>
                <a:ea typeface="Noto Sans KR Black"/>
              </a:rPr>
              <a:t>DB</a:t>
            </a:r>
            <a:r>
              <a:rPr lang="ko-KR" altLang="en-US" sz="1400" dirty="0">
                <a:latin typeface="Noto Sans KR Black"/>
                <a:ea typeface="Noto Sans KR Black"/>
              </a:rPr>
              <a:t>에서 </a:t>
            </a: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예약타입</a:t>
            </a:r>
            <a:r>
              <a:rPr lang="en-US" altLang="ko-KR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,</a:t>
            </a: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ID</a:t>
            </a:r>
            <a:r>
              <a:rPr lang="ko-KR" altLang="en-US" sz="1400" dirty="0">
                <a:latin typeface="Noto Sans KR Black"/>
                <a:ea typeface="Noto Sans KR Black"/>
              </a:rPr>
              <a:t>에 따른 예약 현황 조회</a:t>
            </a:r>
          </a:p>
        </p:txBody>
      </p:sp>
      <p:sp>
        <p:nvSpPr>
          <p:cNvPr id="36" name="TextBox 10"/>
          <p:cNvSpPr txBox="1"/>
          <p:nvPr/>
        </p:nvSpPr>
        <p:spPr>
          <a:xfrm>
            <a:off x="5263967" y="3436948"/>
            <a:ext cx="157352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페이징</a:t>
            </a:r>
            <a:r>
              <a:rPr lang="ko-KR" altLang="en-US" sz="1400" dirty="0">
                <a:latin typeface="Noto Sans KR Black"/>
                <a:ea typeface="Noto Sans KR Black"/>
              </a:rPr>
              <a:t>을 이용하여 </a:t>
            </a:r>
            <a:r>
              <a:rPr lang="en-US" altLang="ko-KR" sz="1400" dirty="0">
                <a:latin typeface="Noto Sans KR Black"/>
                <a:ea typeface="Noto Sans KR Black"/>
              </a:rPr>
              <a:t>7</a:t>
            </a:r>
            <a:r>
              <a:rPr lang="ko-KR" altLang="en-US" sz="1400" dirty="0">
                <a:latin typeface="Noto Sans KR Black"/>
                <a:ea typeface="Noto Sans KR Black"/>
              </a:rPr>
              <a:t>개씩 리스트 출력</a:t>
            </a:r>
          </a:p>
        </p:txBody>
      </p:sp>
      <p:sp>
        <p:nvSpPr>
          <p:cNvPr id="37" name="타원 8"/>
          <p:cNvSpPr>
            <a:spLocks noChangeAspect="1"/>
          </p:cNvSpPr>
          <p:nvPr/>
        </p:nvSpPr>
        <p:spPr>
          <a:xfrm>
            <a:off x="4283304" y="4630589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Noto Sans KR Black"/>
                <a:ea typeface="Noto Sans KR Black"/>
              </a:rPr>
              <a:t>DB</a:t>
            </a: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 </a:t>
            </a:r>
          </a:p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Noto Sans KR Black"/>
                <a:ea typeface="Noto Sans KR Black"/>
              </a:rPr>
              <a:t>정보조회</a:t>
            </a:r>
          </a:p>
        </p:txBody>
      </p:sp>
      <p:sp>
        <p:nvSpPr>
          <p:cNvPr id="40" name="화살표: 오른쪽 9"/>
          <p:cNvSpPr/>
          <p:nvPr/>
        </p:nvSpPr>
        <p:spPr>
          <a:xfrm rot="10789411">
            <a:off x="2987160" y="5063773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1" name="타원 8"/>
          <p:cNvSpPr>
            <a:spLocks noChangeAspect="1"/>
          </p:cNvSpPr>
          <p:nvPr/>
        </p:nvSpPr>
        <p:spPr>
          <a:xfrm>
            <a:off x="7668344" y="2064251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해당 예약</a:t>
            </a: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상세보기</a:t>
            </a:r>
          </a:p>
        </p:txBody>
      </p:sp>
      <p:sp>
        <p:nvSpPr>
          <p:cNvPr id="42" name="화살표: 오른쪽 9"/>
          <p:cNvSpPr/>
          <p:nvPr/>
        </p:nvSpPr>
        <p:spPr>
          <a:xfrm rot="8652067">
            <a:off x="5361772" y="3924418"/>
            <a:ext cx="2666857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8" name="화살표: 오른쪽 9"/>
          <p:cNvSpPr/>
          <p:nvPr/>
        </p:nvSpPr>
        <p:spPr>
          <a:xfrm>
            <a:off x="6732240" y="2496299"/>
            <a:ext cx="864096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/>
              <a:ea typeface="Noto Sans KR Black"/>
            </a:endParaRPr>
          </a:p>
        </p:txBody>
      </p:sp>
      <p:sp>
        <p:nvSpPr>
          <p:cNvPr id="49" name="타원 8"/>
          <p:cNvSpPr>
            <a:spLocks noChangeAspect="1"/>
          </p:cNvSpPr>
          <p:nvPr/>
        </p:nvSpPr>
        <p:spPr>
          <a:xfrm>
            <a:off x="1547000" y="4630589"/>
            <a:ext cx="1296144" cy="129614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예약 </a:t>
            </a:r>
          </a:p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 Black"/>
                <a:ea typeface="Noto Sans KR Black"/>
              </a:rPr>
              <a:t>상세보기</a:t>
            </a:r>
          </a:p>
        </p:txBody>
      </p:sp>
      <p:sp>
        <p:nvSpPr>
          <p:cNvPr id="50" name="TextBox 10"/>
          <p:cNvSpPr txBox="1"/>
          <p:nvPr/>
        </p:nvSpPr>
        <p:spPr>
          <a:xfrm>
            <a:off x="7453607" y="3706794"/>
            <a:ext cx="1690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리스트에서 상세로 보고싶은 예약클릭</a:t>
            </a:r>
          </a:p>
        </p:txBody>
      </p:sp>
      <p:sp>
        <p:nvSpPr>
          <p:cNvPr id="51" name="TextBox 10"/>
          <p:cNvSpPr txBox="1"/>
          <p:nvPr/>
        </p:nvSpPr>
        <p:spPr>
          <a:xfrm>
            <a:off x="3851920" y="6008694"/>
            <a:ext cx="223291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Noto Sans KR Black"/>
                <a:ea typeface="Noto Sans KR Black"/>
              </a:rPr>
              <a:t>해당 신청서 세부내역 조회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instructional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761928" y="176306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회사 소개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4153272" y="1756918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소개 </a:t>
            </a:r>
            <a:r>
              <a:rPr lang="en-US" altLang="ko-KR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  <a:endParaRPr lang="ko-KR" altLang="en-US" sz="14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EC662D-30E9-406C-8E88-1B1F65914FE0}"/>
              </a:ext>
            </a:extLst>
          </p:cNvPr>
          <p:cNvSpPr/>
          <p:nvPr/>
        </p:nvSpPr>
        <p:spPr>
          <a:xfrm>
            <a:off x="782216" y="406117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회사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DBE1F7D-E2FD-4A3C-9FFB-766B9EDAEB85}"/>
              </a:ext>
            </a:extLst>
          </p:cNvPr>
          <p:cNvSpPr/>
          <p:nvPr/>
        </p:nvSpPr>
        <p:spPr>
          <a:xfrm>
            <a:off x="4107722" y="406117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오시는 길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37A21E8-454D-49AD-9284-698B6DF13D1F}"/>
              </a:ext>
            </a:extLst>
          </p:cNvPr>
          <p:cNvSpPr/>
          <p:nvPr/>
        </p:nvSpPr>
        <p:spPr>
          <a:xfrm>
            <a:off x="2497088" y="2201530"/>
            <a:ext cx="1570856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1537-5843-428A-8D1B-1C92F20681C6}"/>
              </a:ext>
            </a:extLst>
          </p:cNvPr>
          <p:cNvSpPr txBox="1"/>
          <p:nvPr/>
        </p:nvSpPr>
        <p:spPr>
          <a:xfrm>
            <a:off x="5809455" y="2338095"/>
            <a:ext cx="337551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Bootstrap : 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carousel slide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BD4658D-6AD7-48B3-8C2A-DABBE3196C5C}"/>
              </a:ext>
            </a:extLst>
          </p:cNvPr>
          <p:cNvSpPr/>
          <p:nvPr/>
        </p:nvSpPr>
        <p:spPr>
          <a:xfrm>
            <a:off x="7164288" y="398916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KakaoMap</a:t>
            </a:r>
            <a:endParaRPr lang="en-US" altLang="ko-KR" sz="14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  <a:endParaRPr lang="ko-KR" altLang="en-US" sz="14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C21FF-5895-405E-99DB-D160E49AD08C}"/>
              </a:ext>
            </a:extLst>
          </p:cNvPr>
          <p:cNvSpPr txBox="1"/>
          <p:nvPr/>
        </p:nvSpPr>
        <p:spPr>
          <a:xfrm>
            <a:off x="2418112" y="5523994"/>
            <a:ext cx="265219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KakaoMap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Api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</a:t>
            </a:r>
            <a:endParaRPr lang="en-US" altLang="ko-KR" sz="14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기본좌표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코리아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IT 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아카데미</a:t>
            </a:r>
            <a:endParaRPr lang="en-US" altLang="ko-KR" sz="14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b="1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지도뷰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/ </a:t>
            </a:r>
            <a:r>
              <a:rPr lang="ko-KR" altLang="en-US" sz="1400" b="1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로드뷰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연출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F634B1-9FB6-45AB-B5AB-4C9D2B81E889}"/>
              </a:ext>
            </a:extLst>
          </p:cNvPr>
          <p:cNvSpPr txBox="1"/>
          <p:nvPr/>
        </p:nvSpPr>
        <p:spPr>
          <a:xfrm>
            <a:off x="5763906" y="5517653"/>
            <a:ext cx="276853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b="1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카카오맵으로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검색 버튼 클릭 시 </a:t>
            </a:r>
            <a:endParaRPr lang="en-US" altLang="ko-KR" sz="14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</a:t>
            </a:r>
            <a:r>
              <a:rPr lang="ko-KR" altLang="en-US" sz="1400" b="1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카카오맵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페이지로 이동</a:t>
            </a:r>
            <a:endParaRPr lang="en-US" altLang="ko-KR" sz="14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React :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지도 연출 분류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7C519C1-C5A0-42AF-8E5E-7ED3543CB04F}"/>
              </a:ext>
            </a:extLst>
          </p:cNvPr>
          <p:cNvSpPr/>
          <p:nvPr/>
        </p:nvSpPr>
        <p:spPr>
          <a:xfrm>
            <a:off x="2497088" y="4663851"/>
            <a:ext cx="1570856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C9B32C7-49DE-4183-96F3-CF0006C0CEFC}"/>
              </a:ext>
            </a:extLst>
          </p:cNvPr>
          <p:cNvSpPr/>
          <p:nvPr/>
        </p:nvSpPr>
        <p:spPr>
          <a:xfrm>
            <a:off x="5803684" y="4663851"/>
            <a:ext cx="1360604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1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배경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395536" y="5107599"/>
            <a:ext cx="8229600" cy="868768"/>
          </a:xfr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대부분의 전자제품 수리센터는 출장수리와 방문수리를 동시에 진행하는데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휴대폰 출장수리는 왜 대부분의 사람들은 잘 모르는 내용 인지에 대한 의문점에서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착안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조사 진행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8E4998B-4E04-4203-9B33-84F781AC5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1541"/>
            <a:ext cx="8229600" cy="460648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전자제품 수리센터 시장에서 발견한 의문점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4A581F-16BD-4CD6-B52D-9FCC0D8C2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59" y="2095569"/>
            <a:ext cx="1621463" cy="1621463"/>
          </a:xfrm>
          <a:prstGeom prst="rect">
            <a:avLst/>
          </a:prstGeom>
        </p:spPr>
      </p:pic>
      <p:pic>
        <p:nvPicPr>
          <p:cNvPr id="15" name="그림 14" descr="냉장고, 앉아있는, 서있는, 디스플레이이(가) 표시된 사진&#10;&#10;자동 생성된 설명">
            <a:extLst>
              <a:ext uri="{FF2B5EF4-FFF2-40B4-BE49-F238E27FC236}">
                <a16:creationId xmlns:a16="http://schemas.microsoft.com/office/drawing/2014/main" id="{351B4E1A-28F7-4240-A492-5B426FAA4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79" y="1968400"/>
            <a:ext cx="1643515" cy="1875799"/>
          </a:xfrm>
          <a:prstGeom prst="rect">
            <a:avLst/>
          </a:prstGeom>
        </p:spPr>
      </p:pic>
      <p:pic>
        <p:nvPicPr>
          <p:cNvPr id="17" name="그림 16" descr="기기, 앉아있는이(가) 표시된 사진&#10;&#10;자동 생성된 설명">
            <a:extLst>
              <a:ext uri="{FF2B5EF4-FFF2-40B4-BE49-F238E27FC236}">
                <a16:creationId xmlns:a16="http://schemas.microsoft.com/office/drawing/2014/main" id="{7A539BDA-7BB0-4B63-B202-C925505C25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78" y="1968400"/>
            <a:ext cx="1643515" cy="1878303"/>
          </a:xfrm>
          <a:prstGeom prst="rect">
            <a:avLst/>
          </a:prstGeom>
        </p:spPr>
      </p:pic>
      <p:pic>
        <p:nvPicPr>
          <p:cNvPr id="19" name="그림 18" descr="오렌지, 사진, 앉아있는, 옅은이(가) 표시된 사진&#10;&#10;자동 생성된 설명">
            <a:extLst>
              <a:ext uri="{FF2B5EF4-FFF2-40B4-BE49-F238E27FC236}">
                <a16:creationId xmlns:a16="http://schemas.microsoft.com/office/drawing/2014/main" id="{E5921382-D119-47F1-8809-D0C84E73F6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45" y="2123001"/>
            <a:ext cx="1368152" cy="1772083"/>
          </a:xfrm>
          <a:prstGeom prst="rect">
            <a:avLst/>
          </a:prstGeom>
        </p:spPr>
      </p:pic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9101E8DD-474D-48F0-AC24-A628664A89F6}"/>
              </a:ext>
            </a:extLst>
          </p:cNvPr>
          <p:cNvSpPr txBox="1">
            <a:spLocks/>
          </p:cNvSpPr>
          <p:nvPr/>
        </p:nvSpPr>
        <p:spPr>
          <a:xfrm>
            <a:off x="827584" y="4077072"/>
            <a:ext cx="6840760" cy="288032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TV		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냉장고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		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세탁기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		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휴대폰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581B40C-634A-48CE-A61C-10B9D2915C3E}"/>
              </a:ext>
            </a:extLst>
          </p:cNvPr>
          <p:cNvSpPr/>
          <p:nvPr/>
        </p:nvSpPr>
        <p:spPr>
          <a:xfrm>
            <a:off x="992954" y="3914070"/>
            <a:ext cx="648072" cy="614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6E0D910-B6EC-4F4F-B69C-C4628BC82BF6}"/>
              </a:ext>
            </a:extLst>
          </p:cNvPr>
          <p:cNvSpPr/>
          <p:nvPr/>
        </p:nvSpPr>
        <p:spPr>
          <a:xfrm>
            <a:off x="3001600" y="3914070"/>
            <a:ext cx="648072" cy="614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2BAC451-715D-4F59-9592-EE1D7EEB8483}"/>
              </a:ext>
            </a:extLst>
          </p:cNvPr>
          <p:cNvSpPr/>
          <p:nvPr/>
        </p:nvSpPr>
        <p:spPr>
          <a:xfrm>
            <a:off x="4822099" y="3914070"/>
            <a:ext cx="648072" cy="614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D948AD-1D0E-4DB8-84DC-3E13BEBDA5A2}"/>
              </a:ext>
            </a:extLst>
          </p:cNvPr>
          <p:cNvSpPr txBox="1"/>
          <p:nvPr/>
        </p:nvSpPr>
        <p:spPr>
          <a:xfrm rot="2323175">
            <a:off x="7274680" y="39231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2982C-4CAB-49CE-B48F-A10E2F27C21C}"/>
              </a:ext>
            </a:extLst>
          </p:cNvPr>
          <p:cNvSpPr txBox="1"/>
          <p:nvPr/>
        </p:nvSpPr>
        <p:spPr>
          <a:xfrm rot="3690712">
            <a:off x="7317340" y="40364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938743-6871-4877-903C-7F2859AE7654}"/>
              </a:ext>
            </a:extLst>
          </p:cNvPr>
          <p:cNvSpPr txBox="1"/>
          <p:nvPr/>
        </p:nvSpPr>
        <p:spPr>
          <a:xfrm rot="475287">
            <a:off x="7173277" y="38383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23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공지사항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 FAQ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1043608" y="1831543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고객센터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4333656" y="1795547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공지사항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1537-5843-428A-8D1B-1C92F20681C6}"/>
              </a:ext>
            </a:extLst>
          </p:cNvPr>
          <p:cNvSpPr txBox="1"/>
          <p:nvPr/>
        </p:nvSpPr>
        <p:spPr>
          <a:xfrm>
            <a:off x="6120172" y="2290711"/>
            <a:ext cx="23762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Pagination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CSS : hover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4B64423-DDC4-4359-9D15-B67376356876}"/>
              </a:ext>
            </a:extLst>
          </p:cNvPr>
          <p:cNvSpPr/>
          <p:nvPr/>
        </p:nvSpPr>
        <p:spPr>
          <a:xfrm>
            <a:off x="1043608" y="4396412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고객센터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0DFCED5-6370-443D-8524-F269A132B920}"/>
              </a:ext>
            </a:extLst>
          </p:cNvPr>
          <p:cNvSpPr/>
          <p:nvPr/>
        </p:nvSpPr>
        <p:spPr>
          <a:xfrm>
            <a:off x="4333656" y="4396412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FAQ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CEEE-D06A-45D1-AD49-73BDC4E634D1}"/>
              </a:ext>
            </a:extLst>
          </p:cNvPr>
          <p:cNvSpPr txBox="1"/>
          <p:nvPr/>
        </p:nvSpPr>
        <p:spPr>
          <a:xfrm>
            <a:off x="6120172" y="5013996"/>
            <a:ext cx="237626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Bootstrap : 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accordion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1F33813-E36B-4C67-835E-2EDB561F3661}"/>
              </a:ext>
            </a:extLst>
          </p:cNvPr>
          <p:cNvSpPr/>
          <p:nvPr/>
        </p:nvSpPr>
        <p:spPr>
          <a:xfrm>
            <a:off x="2731296" y="2280465"/>
            <a:ext cx="1570856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ECE6591-0ED2-443D-9820-3E00E2B24D66}"/>
              </a:ext>
            </a:extLst>
          </p:cNvPr>
          <p:cNvSpPr/>
          <p:nvPr/>
        </p:nvSpPr>
        <p:spPr>
          <a:xfrm>
            <a:off x="2732747" y="4870207"/>
            <a:ext cx="1570856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31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QnA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(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 로그인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1013193" y="161867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고객센터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1013193" y="405216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상담 게시판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0DFCED5-6370-443D-8524-F269A132B920}"/>
              </a:ext>
            </a:extLst>
          </p:cNvPr>
          <p:cNvSpPr/>
          <p:nvPr/>
        </p:nvSpPr>
        <p:spPr>
          <a:xfrm>
            <a:off x="3905910" y="501317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글 보기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비공개 글</a:t>
            </a:r>
            <a:r>
              <a:rPr lang="en-US" altLang="ko-KR" sz="9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열람 불가</a:t>
            </a:r>
            <a:r>
              <a:rPr lang="en-US" altLang="ko-KR" sz="9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9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D64DA3-7E12-4B16-8A3B-8752E95F30F4}"/>
              </a:ext>
            </a:extLst>
          </p:cNvPr>
          <p:cNvSpPr/>
          <p:nvPr/>
        </p:nvSpPr>
        <p:spPr>
          <a:xfrm>
            <a:off x="3743908" y="2536662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글 검색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(ID or </a:t>
            </a:r>
            <a:r>
              <a:rPr lang="ko-KR" altLang="en-US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제목</a:t>
            </a:r>
            <a:r>
              <a:rPr lang="en-US" altLang="ko-KR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2BD48E5-F8A1-4831-AF93-F5082480F4F6}"/>
              </a:ext>
            </a:extLst>
          </p:cNvPr>
          <p:cNvSpPr/>
          <p:nvPr/>
        </p:nvSpPr>
        <p:spPr>
          <a:xfrm>
            <a:off x="6545831" y="2491210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검색목록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04ED05-B595-4116-A73B-949B8EE456C3}"/>
              </a:ext>
            </a:extLst>
          </p:cNvPr>
          <p:cNvSpPr txBox="1"/>
          <p:nvPr/>
        </p:nvSpPr>
        <p:spPr>
          <a:xfrm>
            <a:off x="4778064" y="4088852"/>
            <a:ext cx="32639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중요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Parameter :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selectMenu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text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2247B9D-2093-42E8-89CB-2C1F602F687C}"/>
              </a:ext>
            </a:extLst>
          </p:cNvPr>
          <p:cNvSpPr/>
          <p:nvPr/>
        </p:nvSpPr>
        <p:spPr>
          <a:xfrm rot="5400000">
            <a:off x="1416467" y="3316851"/>
            <a:ext cx="849634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C8D5D4A-EEE9-4718-8C8F-C2736A01ACB8}"/>
              </a:ext>
            </a:extLst>
          </p:cNvPr>
          <p:cNvSpPr/>
          <p:nvPr/>
        </p:nvSpPr>
        <p:spPr>
          <a:xfrm rot="19968778">
            <a:off x="2515938" y="3635266"/>
            <a:ext cx="1322696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08DACBA-CFA2-447E-B929-F6E325FD9717}"/>
              </a:ext>
            </a:extLst>
          </p:cNvPr>
          <p:cNvSpPr/>
          <p:nvPr/>
        </p:nvSpPr>
        <p:spPr>
          <a:xfrm rot="1623723">
            <a:off x="2638999" y="5041032"/>
            <a:ext cx="1322696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FDE15C5-6AAD-442F-9DB6-B4D3A0D14A4C}"/>
              </a:ext>
            </a:extLst>
          </p:cNvPr>
          <p:cNvSpPr/>
          <p:nvPr/>
        </p:nvSpPr>
        <p:spPr>
          <a:xfrm>
            <a:off x="5438308" y="2985584"/>
            <a:ext cx="1069307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54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QnA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(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977733" y="145838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고객센터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977734" y="3918710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상담 게시판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0DFCED5-6370-443D-8524-F269A132B920}"/>
              </a:ext>
            </a:extLst>
          </p:cNvPr>
          <p:cNvSpPr/>
          <p:nvPr/>
        </p:nvSpPr>
        <p:spPr>
          <a:xfrm>
            <a:off x="3547120" y="219935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글 쓰기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D64DA3-7E12-4B16-8A3B-8752E95F30F4}"/>
              </a:ext>
            </a:extLst>
          </p:cNvPr>
          <p:cNvSpPr/>
          <p:nvPr/>
        </p:nvSpPr>
        <p:spPr>
          <a:xfrm>
            <a:off x="3621423" y="496359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글 검색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(ID or </a:t>
            </a:r>
            <a:r>
              <a:rPr lang="ko-KR" altLang="en-US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제목</a:t>
            </a:r>
            <a:r>
              <a:rPr lang="en-US" altLang="ko-KR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내가 쓴 글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67B6CED-726A-4B95-AACA-2BA095386A21}"/>
              </a:ext>
            </a:extLst>
          </p:cNvPr>
          <p:cNvSpPr/>
          <p:nvPr/>
        </p:nvSpPr>
        <p:spPr>
          <a:xfrm>
            <a:off x="6300192" y="219935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작성한 글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확인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5E1972-781A-4654-B11A-835FAE21EACF}"/>
              </a:ext>
            </a:extLst>
          </p:cNvPr>
          <p:cNvSpPr/>
          <p:nvPr/>
        </p:nvSpPr>
        <p:spPr>
          <a:xfrm>
            <a:off x="6411234" y="4963593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 목록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9357EB1-18C2-4CE0-A35A-2DA5DB094C4D}"/>
              </a:ext>
            </a:extLst>
          </p:cNvPr>
          <p:cNvSpPr/>
          <p:nvPr/>
        </p:nvSpPr>
        <p:spPr>
          <a:xfrm rot="5400000">
            <a:off x="1381007" y="3118055"/>
            <a:ext cx="849634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13D9975-36B4-4475-9CAB-B139A250CD70}"/>
              </a:ext>
            </a:extLst>
          </p:cNvPr>
          <p:cNvSpPr/>
          <p:nvPr/>
        </p:nvSpPr>
        <p:spPr>
          <a:xfrm rot="19551515">
            <a:off x="2381216" y="3402951"/>
            <a:ext cx="1288020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27D1F6C-B284-4CCE-A795-F9EDD4BE3840}"/>
              </a:ext>
            </a:extLst>
          </p:cNvPr>
          <p:cNvSpPr/>
          <p:nvPr/>
        </p:nvSpPr>
        <p:spPr>
          <a:xfrm rot="1524796">
            <a:off x="2566825" y="5010321"/>
            <a:ext cx="1091059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256B38E-9E0E-44DC-B012-3D6FE3771C11}"/>
              </a:ext>
            </a:extLst>
          </p:cNvPr>
          <p:cNvSpPr/>
          <p:nvPr/>
        </p:nvSpPr>
        <p:spPr>
          <a:xfrm>
            <a:off x="5273869" y="2663391"/>
            <a:ext cx="1026323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639D625-92FA-47A5-A099-1E43E5B7FE7C}"/>
              </a:ext>
            </a:extLst>
          </p:cNvPr>
          <p:cNvSpPr/>
          <p:nvPr/>
        </p:nvSpPr>
        <p:spPr>
          <a:xfrm>
            <a:off x="5367748" y="5412516"/>
            <a:ext cx="1026323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40DDA-067C-47C1-B126-EAA0659B4A95}"/>
              </a:ext>
            </a:extLst>
          </p:cNvPr>
          <p:cNvSpPr/>
          <p:nvPr/>
        </p:nvSpPr>
        <p:spPr>
          <a:xfrm>
            <a:off x="3730635" y="1813311"/>
            <a:ext cx="4208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중요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Parameter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: page,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userID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title, content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566D87-B917-434D-B178-7D2843050F5E}"/>
              </a:ext>
            </a:extLst>
          </p:cNvPr>
          <p:cNvSpPr txBox="1"/>
          <p:nvPr/>
        </p:nvSpPr>
        <p:spPr>
          <a:xfrm>
            <a:off x="3767545" y="4640425"/>
            <a:ext cx="51249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중요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Parameter 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selectMenu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text,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userid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로그인체크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079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QnA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(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1007604" y="154839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고객센터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1007604" y="3663829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상담 게시판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0DFCED5-6370-443D-8524-F269A132B920}"/>
              </a:ext>
            </a:extLst>
          </p:cNvPr>
          <p:cNvSpPr/>
          <p:nvPr/>
        </p:nvSpPr>
        <p:spPr>
          <a:xfrm>
            <a:off x="3221850" y="3684499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글 보기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67B6CED-726A-4B95-AACA-2BA095386A21}"/>
              </a:ext>
            </a:extLst>
          </p:cNvPr>
          <p:cNvSpPr/>
          <p:nvPr/>
        </p:nvSpPr>
        <p:spPr>
          <a:xfrm>
            <a:off x="4788024" y="186752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글 수정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5E1972-781A-4654-B11A-835FAE21EACF}"/>
              </a:ext>
            </a:extLst>
          </p:cNvPr>
          <p:cNvSpPr/>
          <p:nvPr/>
        </p:nvSpPr>
        <p:spPr>
          <a:xfrm>
            <a:off x="4878034" y="5152460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글 삭제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261A583-1D63-43E7-BE9B-C9566ECA50C4}"/>
              </a:ext>
            </a:extLst>
          </p:cNvPr>
          <p:cNvSpPr/>
          <p:nvPr/>
        </p:nvSpPr>
        <p:spPr>
          <a:xfrm>
            <a:off x="7092280" y="1916832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수정된 글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확인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B7A253A-2C30-43D0-BFF1-EFBD227176BD}"/>
              </a:ext>
            </a:extLst>
          </p:cNvPr>
          <p:cNvSpPr/>
          <p:nvPr/>
        </p:nvSpPr>
        <p:spPr>
          <a:xfrm>
            <a:off x="7126760" y="5152460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삭제된 후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게시판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37984C0-FD7B-4F49-8E45-9264C0B4E5FD}"/>
              </a:ext>
            </a:extLst>
          </p:cNvPr>
          <p:cNvSpPr/>
          <p:nvPr/>
        </p:nvSpPr>
        <p:spPr>
          <a:xfrm rot="5400000">
            <a:off x="1549386" y="3050688"/>
            <a:ext cx="572618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588E1C8-FBAD-4FAA-835D-2473E7FC2E1D}"/>
              </a:ext>
            </a:extLst>
          </p:cNvPr>
          <p:cNvSpPr/>
          <p:nvPr/>
        </p:nvSpPr>
        <p:spPr>
          <a:xfrm>
            <a:off x="2684585" y="4206394"/>
            <a:ext cx="537265" cy="468377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A23E10C-6158-4EFF-96AA-7464FB9F1C90}"/>
              </a:ext>
            </a:extLst>
          </p:cNvPr>
          <p:cNvSpPr/>
          <p:nvPr/>
        </p:nvSpPr>
        <p:spPr>
          <a:xfrm rot="18514951">
            <a:off x="4484561" y="3219044"/>
            <a:ext cx="733063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5FD9395-AF48-4D94-B308-D173F2F77AA6}"/>
              </a:ext>
            </a:extLst>
          </p:cNvPr>
          <p:cNvSpPr/>
          <p:nvPr/>
        </p:nvSpPr>
        <p:spPr>
          <a:xfrm>
            <a:off x="6501188" y="2316448"/>
            <a:ext cx="572618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E733DB9-2895-4126-962B-B64672238E39}"/>
              </a:ext>
            </a:extLst>
          </p:cNvPr>
          <p:cNvSpPr/>
          <p:nvPr/>
        </p:nvSpPr>
        <p:spPr>
          <a:xfrm rot="2572142">
            <a:off x="4613355" y="4801279"/>
            <a:ext cx="603654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E6967E4-CD7D-46D4-ACE1-E75D4C76C259}"/>
              </a:ext>
            </a:extLst>
          </p:cNvPr>
          <p:cNvSpPr/>
          <p:nvPr/>
        </p:nvSpPr>
        <p:spPr>
          <a:xfrm>
            <a:off x="6543800" y="5601382"/>
            <a:ext cx="572618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19D391-DABC-47EE-9AE0-4626CF26F78A}"/>
              </a:ext>
            </a:extLst>
          </p:cNvPr>
          <p:cNvSpPr/>
          <p:nvPr/>
        </p:nvSpPr>
        <p:spPr>
          <a:xfrm>
            <a:off x="4369983" y="1574596"/>
            <a:ext cx="4208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중요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Parameter 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page,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userID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title, content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011410-C4CD-4672-92FC-BF56B885FF46}"/>
              </a:ext>
            </a:extLst>
          </p:cNvPr>
          <p:cNvSpPr/>
          <p:nvPr/>
        </p:nvSpPr>
        <p:spPr>
          <a:xfrm>
            <a:off x="4978805" y="4839821"/>
            <a:ext cx="3772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중요 </a:t>
            </a:r>
            <a:r>
              <a:rPr lang="en-US" altLang="ko-KR" sz="1400" b="1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request.getAttribute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() 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uid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result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6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중점 개발 내용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BB6113-00B7-4442-86D4-14E30C012555}"/>
              </a:ext>
            </a:extLst>
          </p:cNvPr>
          <p:cNvSpPr txBox="1"/>
          <p:nvPr/>
        </p:nvSpPr>
        <p:spPr>
          <a:xfrm>
            <a:off x="539552" y="2772104"/>
            <a:ext cx="80648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Information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Controll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( Engineer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정보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 Client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정보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Login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Client Center (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공지사항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 FAQ /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QnA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)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Repair Application Form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Controll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Repair Item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Controll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4AA0F-117A-4648-A296-3874A0F70A10}"/>
              </a:ext>
            </a:extLst>
          </p:cNvPr>
          <p:cNvSpPr txBox="1"/>
          <p:nvPr/>
        </p:nvSpPr>
        <p:spPr>
          <a:xfrm>
            <a:off x="503548" y="2002663"/>
            <a:ext cx="8136904" cy="76944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Manager Page</a:t>
            </a:r>
            <a:endParaRPr lang="en-US" altLang="ko-K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0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information(client)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1078233" y="1611860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Login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1078233" y="3777200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유저 관리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0DFCED5-6370-443D-8524-F269A132B920}"/>
              </a:ext>
            </a:extLst>
          </p:cNvPr>
          <p:cNvSpPr/>
          <p:nvPr/>
        </p:nvSpPr>
        <p:spPr>
          <a:xfrm>
            <a:off x="4030561" y="233209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유저 검색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(ID or </a:t>
            </a:r>
            <a:r>
              <a:rPr lang="ko-KR" altLang="en-US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or </a:t>
            </a:r>
            <a:r>
              <a:rPr lang="ko-KR" altLang="en-US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휴대폰번호</a:t>
            </a:r>
            <a:r>
              <a:rPr lang="en-US" altLang="ko-KR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67B6CED-726A-4B95-AACA-2BA095386A21}"/>
              </a:ext>
            </a:extLst>
          </p:cNvPr>
          <p:cNvSpPr/>
          <p:nvPr/>
        </p:nvSpPr>
        <p:spPr>
          <a:xfrm>
            <a:off x="6958644" y="233209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검색된 내용 </a:t>
            </a:r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97E0A42-5BFB-4744-B242-0C02447605E6}"/>
              </a:ext>
            </a:extLst>
          </p:cNvPr>
          <p:cNvSpPr/>
          <p:nvPr/>
        </p:nvSpPr>
        <p:spPr>
          <a:xfrm>
            <a:off x="4139952" y="4720408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프로필 보기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EA6E0F2-CAA6-4E3E-867A-E7D05E6CBACA}"/>
              </a:ext>
            </a:extLst>
          </p:cNvPr>
          <p:cNvSpPr/>
          <p:nvPr/>
        </p:nvSpPr>
        <p:spPr>
          <a:xfrm>
            <a:off x="7083058" y="470881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블랙리스트 지정 가능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6DCA8AE-BC55-484F-A9E1-64C6B60753AB}"/>
              </a:ext>
            </a:extLst>
          </p:cNvPr>
          <p:cNvSpPr/>
          <p:nvPr/>
        </p:nvSpPr>
        <p:spPr>
          <a:xfrm rot="5400000">
            <a:off x="1620015" y="3140503"/>
            <a:ext cx="572618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F6011FE-38DE-4AD7-9BBA-6ECD24B2EAB5}"/>
              </a:ext>
            </a:extLst>
          </p:cNvPr>
          <p:cNvSpPr/>
          <p:nvPr/>
        </p:nvSpPr>
        <p:spPr>
          <a:xfrm rot="19723663">
            <a:off x="2616638" y="3446533"/>
            <a:ext cx="1484917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58695BD-3F3C-4B0D-8EA0-4641DA691061}"/>
              </a:ext>
            </a:extLst>
          </p:cNvPr>
          <p:cNvSpPr/>
          <p:nvPr/>
        </p:nvSpPr>
        <p:spPr>
          <a:xfrm rot="1614445">
            <a:off x="2656619" y="4880776"/>
            <a:ext cx="1521544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D3FAFDF-C4A7-46DA-9124-54DA5E0F7E78}"/>
              </a:ext>
            </a:extLst>
          </p:cNvPr>
          <p:cNvSpPr/>
          <p:nvPr/>
        </p:nvSpPr>
        <p:spPr>
          <a:xfrm>
            <a:off x="5868144" y="5191810"/>
            <a:ext cx="1214914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8A68AE2-C3B4-4C5C-934A-6D5816D24A01}"/>
              </a:ext>
            </a:extLst>
          </p:cNvPr>
          <p:cNvSpPr/>
          <p:nvPr/>
        </p:nvSpPr>
        <p:spPr>
          <a:xfrm>
            <a:off x="5743730" y="2816866"/>
            <a:ext cx="1214914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552A63-0A46-4C19-B26E-1F7CB565EE44}"/>
              </a:ext>
            </a:extLst>
          </p:cNvPr>
          <p:cNvSpPr/>
          <p:nvPr/>
        </p:nvSpPr>
        <p:spPr>
          <a:xfrm>
            <a:off x="4146049" y="1971046"/>
            <a:ext cx="4308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중요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Parameter :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id_sch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name_sch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num_sch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EA456D-D922-424C-AA4D-422840798476}"/>
              </a:ext>
            </a:extLst>
          </p:cNvPr>
          <p:cNvSpPr/>
          <p:nvPr/>
        </p:nvSpPr>
        <p:spPr>
          <a:xfrm>
            <a:off x="4256158" y="4368076"/>
            <a:ext cx="3875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중요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Parameter :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uid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(id </a:t>
            </a:r>
            <a:r>
              <a:rPr lang="ko-KR" altLang="en-US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체크 해서 가져오기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 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686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information(engineer)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1078233" y="1509788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Login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1078233" y="3445452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직원 관리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0DFCED5-6370-443D-8524-F269A132B920}"/>
              </a:ext>
            </a:extLst>
          </p:cNvPr>
          <p:cNvSpPr/>
          <p:nvPr/>
        </p:nvSpPr>
        <p:spPr>
          <a:xfrm>
            <a:off x="3784412" y="177281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기사 검색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(ID or </a:t>
            </a:r>
            <a:r>
              <a:rPr lang="ko-KR" altLang="en-US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or </a:t>
            </a:r>
            <a:r>
              <a:rPr lang="ko-KR" altLang="en-US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휴대폰번호</a:t>
            </a:r>
            <a:r>
              <a:rPr lang="en-US" altLang="ko-KR" sz="12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67B6CED-726A-4B95-AACA-2BA095386A21}"/>
              </a:ext>
            </a:extLst>
          </p:cNvPr>
          <p:cNvSpPr/>
          <p:nvPr/>
        </p:nvSpPr>
        <p:spPr>
          <a:xfrm>
            <a:off x="6490591" y="1722013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검색된 내용 </a:t>
            </a:r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97E0A42-5BFB-4744-B242-0C02447605E6}"/>
              </a:ext>
            </a:extLst>
          </p:cNvPr>
          <p:cNvSpPr/>
          <p:nvPr/>
        </p:nvSpPr>
        <p:spPr>
          <a:xfrm>
            <a:off x="3131840" y="472514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프로필 보기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EA6E0F2-CAA6-4E3E-867A-E7D05E6CBACA}"/>
              </a:ext>
            </a:extLst>
          </p:cNvPr>
          <p:cNvSpPr/>
          <p:nvPr/>
        </p:nvSpPr>
        <p:spPr>
          <a:xfrm>
            <a:off x="5364088" y="346267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계정 활성화 유무 선택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A91DC1-B675-4596-B678-2F6F8DF226E6}"/>
              </a:ext>
            </a:extLst>
          </p:cNvPr>
          <p:cNvSpPr/>
          <p:nvPr/>
        </p:nvSpPr>
        <p:spPr>
          <a:xfrm>
            <a:off x="5453372" y="520333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임시비밀번호 발급</a:t>
            </a:r>
            <a:endParaRPr lang="en-US" altLang="ko-KR" sz="14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7D5D859-862D-43AE-954A-CF9A6C2DE3EC}"/>
              </a:ext>
            </a:extLst>
          </p:cNvPr>
          <p:cNvSpPr/>
          <p:nvPr/>
        </p:nvSpPr>
        <p:spPr>
          <a:xfrm rot="5400000">
            <a:off x="1691161" y="2940350"/>
            <a:ext cx="430326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1D46FD1-A810-4699-B184-72EF94108B4E}"/>
              </a:ext>
            </a:extLst>
          </p:cNvPr>
          <p:cNvSpPr/>
          <p:nvPr/>
        </p:nvSpPr>
        <p:spPr>
          <a:xfrm rot="19723663">
            <a:off x="2508561" y="2940349"/>
            <a:ext cx="1484917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F6BA113-9D35-4AEF-A938-C18E79E18CA8}"/>
              </a:ext>
            </a:extLst>
          </p:cNvPr>
          <p:cNvSpPr/>
          <p:nvPr/>
        </p:nvSpPr>
        <p:spPr>
          <a:xfrm>
            <a:off x="5446672" y="2221738"/>
            <a:ext cx="1043920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B289A7C-57A2-4A89-99A7-33E090E7F8A2}"/>
              </a:ext>
            </a:extLst>
          </p:cNvPr>
          <p:cNvSpPr/>
          <p:nvPr/>
        </p:nvSpPr>
        <p:spPr>
          <a:xfrm rot="2178800">
            <a:off x="2446722" y="4655759"/>
            <a:ext cx="792426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DB4ECBA-1AF3-4374-BEA2-171BDA513C63}"/>
              </a:ext>
            </a:extLst>
          </p:cNvPr>
          <p:cNvSpPr/>
          <p:nvPr/>
        </p:nvSpPr>
        <p:spPr>
          <a:xfrm rot="19723663">
            <a:off x="4535104" y="4382900"/>
            <a:ext cx="919888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2F24265-267B-4F11-A792-FF59B817D2C6}"/>
              </a:ext>
            </a:extLst>
          </p:cNvPr>
          <p:cNvSpPr/>
          <p:nvPr/>
        </p:nvSpPr>
        <p:spPr>
          <a:xfrm rot="838170">
            <a:off x="4756213" y="5584560"/>
            <a:ext cx="683155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D74ED3-E536-4514-88F9-835CA90C885B}"/>
              </a:ext>
            </a:extLst>
          </p:cNvPr>
          <p:cNvSpPr/>
          <p:nvPr/>
        </p:nvSpPr>
        <p:spPr>
          <a:xfrm>
            <a:off x="3959932" y="1369074"/>
            <a:ext cx="4308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중요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Parameter :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id_sch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name_sch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num_sch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D1C1CB-2AC9-4885-A6AD-22D4B7969F81}"/>
              </a:ext>
            </a:extLst>
          </p:cNvPr>
          <p:cNvSpPr/>
          <p:nvPr/>
        </p:nvSpPr>
        <p:spPr>
          <a:xfrm>
            <a:off x="6866649" y="3706905"/>
            <a:ext cx="2097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중요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Parameter :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chk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11CAE5-E606-4E56-B974-E16435EA3341}"/>
              </a:ext>
            </a:extLst>
          </p:cNvPr>
          <p:cNvSpPr/>
          <p:nvPr/>
        </p:nvSpPr>
        <p:spPr>
          <a:xfrm>
            <a:off x="7075704" y="5590087"/>
            <a:ext cx="2097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  <a:latin typeface="Noto Sans KR Black"/>
                <a:ea typeface="Noto Sans KR Black"/>
              </a:rPr>
              <a:t>Javax</a:t>
            </a:r>
            <a:r>
              <a:rPr lang="en-US" altLang="ko-KR" sz="1400" dirty="0">
                <a:solidFill>
                  <a:srgbClr val="FF0000"/>
                </a:solidFill>
                <a:latin typeface="Noto Sans KR Black"/>
                <a:ea typeface="Noto Sans KR Black"/>
              </a:rPr>
              <a:t>-mail 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중요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Parameter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: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uid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email</a:t>
            </a:r>
            <a:endParaRPr lang="ko-KR" altLang="en-US" sz="1400" b="1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64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Login /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Cotroll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1331640" y="2193849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Login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5076056" y="218545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Main Page</a:t>
            </a:r>
            <a:endParaRPr lang="ko-KR" altLang="en-US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EC662D-30E9-406C-8E88-1B1F65914FE0}"/>
              </a:ext>
            </a:extLst>
          </p:cNvPr>
          <p:cNvSpPr/>
          <p:nvPr/>
        </p:nvSpPr>
        <p:spPr>
          <a:xfrm>
            <a:off x="533310" y="4509120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설정 관리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DBE1F7D-E2FD-4A3C-9FFB-766B9EDAEB85}"/>
              </a:ext>
            </a:extLst>
          </p:cNvPr>
          <p:cNvSpPr/>
          <p:nvPr/>
        </p:nvSpPr>
        <p:spPr>
          <a:xfrm>
            <a:off x="3740787" y="455136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수리 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신청서 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1537-5843-428A-8D1B-1C92F20681C6}"/>
              </a:ext>
            </a:extLst>
          </p:cNvPr>
          <p:cNvSpPr txBox="1"/>
          <p:nvPr/>
        </p:nvSpPr>
        <p:spPr>
          <a:xfrm>
            <a:off x="2519772" y="1662235"/>
            <a:ext cx="338437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ID/PW </a:t>
            </a:r>
            <a:r>
              <a:rPr lang="ko-KR" altLang="en-US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검증 후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일치하면 이동</a:t>
            </a:r>
            <a:r>
              <a:rPr lang="en-US" altLang="ko-KR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(session)</a:t>
            </a:r>
          </a:p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불일치시 원상복귀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6217A9D-F8D4-437B-83EE-918F068D5ACD}"/>
              </a:ext>
            </a:extLst>
          </p:cNvPr>
          <p:cNvSpPr/>
          <p:nvPr/>
        </p:nvSpPr>
        <p:spPr>
          <a:xfrm>
            <a:off x="6948264" y="4509120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신청서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7734E-BFB8-4C57-907C-29A1BEB3A6FD}"/>
              </a:ext>
            </a:extLst>
          </p:cNvPr>
          <p:cNvSpPr txBox="1"/>
          <p:nvPr/>
        </p:nvSpPr>
        <p:spPr>
          <a:xfrm>
            <a:off x="1589440" y="5949093"/>
            <a:ext cx="27363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Nav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바 설정관리 클릭 시 이동</a:t>
            </a:r>
            <a:endParaRPr lang="ko-KR" altLang="en-US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D8970B-4AF3-48B3-8DBA-39B072D9F1B4}"/>
              </a:ext>
            </a:extLst>
          </p:cNvPr>
          <p:cNvSpPr txBox="1"/>
          <p:nvPr/>
        </p:nvSpPr>
        <p:spPr>
          <a:xfrm>
            <a:off x="4932838" y="5949092"/>
            <a:ext cx="282475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신청서 설정 버튼 클릭 시 이동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9A97C18-5D34-494B-B5A0-7256BF7C5AE6}"/>
              </a:ext>
            </a:extLst>
          </p:cNvPr>
          <p:cNvSpPr/>
          <p:nvPr/>
        </p:nvSpPr>
        <p:spPr>
          <a:xfrm>
            <a:off x="3073095" y="2629697"/>
            <a:ext cx="1930953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1636B16-A1DF-4CC0-BD31-42ED072AAF02}"/>
              </a:ext>
            </a:extLst>
          </p:cNvPr>
          <p:cNvSpPr/>
          <p:nvPr/>
        </p:nvSpPr>
        <p:spPr>
          <a:xfrm>
            <a:off x="2261446" y="4936246"/>
            <a:ext cx="1479342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F9C229B-446E-4682-84EB-FC79A5AD3AE8}"/>
              </a:ext>
            </a:extLst>
          </p:cNvPr>
          <p:cNvSpPr/>
          <p:nvPr/>
        </p:nvSpPr>
        <p:spPr>
          <a:xfrm>
            <a:off x="5432947" y="4958042"/>
            <a:ext cx="1479342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440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공지사항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1187624" y="188487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공지사항 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작성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5148064" y="188487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공지사항 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EC662D-30E9-406C-8E88-1B1F65914FE0}"/>
              </a:ext>
            </a:extLst>
          </p:cNvPr>
          <p:cNvSpPr/>
          <p:nvPr/>
        </p:nvSpPr>
        <p:spPr>
          <a:xfrm>
            <a:off x="2592174" y="4566739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공지사항 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수정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DBE1F7D-E2FD-4A3C-9FFB-766B9EDAEB85}"/>
              </a:ext>
            </a:extLst>
          </p:cNvPr>
          <p:cNvSpPr/>
          <p:nvPr/>
        </p:nvSpPr>
        <p:spPr>
          <a:xfrm>
            <a:off x="6516216" y="4492428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공지사항 </a:t>
            </a:r>
            <a:endParaRPr lang="en-US" altLang="ko-KR" sz="1600" b="1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삭제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1537-5843-428A-8D1B-1C92F20681C6}"/>
              </a:ext>
            </a:extLst>
          </p:cNvPr>
          <p:cNvSpPr txBox="1"/>
          <p:nvPr/>
        </p:nvSpPr>
        <p:spPr>
          <a:xfrm>
            <a:off x="2326198" y="1347696"/>
            <a:ext cx="39604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작성 후 리스트 </a:t>
            </a:r>
            <a:r>
              <a:rPr lang="ko-KR" altLang="en-US" sz="1400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업로드</a:t>
            </a:r>
            <a:endParaRPr lang="en-US" altLang="ko-KR" sz="1400" dirty="0">
              <a:solidFill>
                <a:srgbClr val="FF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아무 것도 작성하지 않았을 경우 업로드 되지 않음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7734E-BFB8-4C57-907C-29A1BEB3A6FD}"/>
              </a:ext>
            </a:extLst>
          </p:cNvPr>
          <p:cNvSpPr txBox="1"/>
          <p:nvPr/>
        </p:nvSpPr>
        <p:spPr>
          <a:xfrm>
            <a:off x="152715" y="4183072"/>
            <a:ext cx="319514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게시글 클릭 시 </a:t>
            </a:r>
            <a:r>
              <a:rPr lang="en-US" altLang="ko-KR" sz="1400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uid</a:t>
            </a:r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사용하여 작성 된 </a:t>
            </a:r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내용 불러옴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D8618-5994-45E6-8C37-7FFBB3B9C757}"/>
              </a:ext>
            </a:extLst>
          </p:cNvPr>
          <p:cNvSpPr txBox="1"/>
          <p:nvPr/>
        </p:nvSpPr>
        <p:spPr>
          <a:xfrm>
            <a:off x="5292080" y="6078907"/>
            <a:ext cx="352839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삭제버튼 클릭 시 </a:t>
            </a:r>
            <a:r>
              <a:rPr lang="en-US" altLang="ko-KR" sz="1400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uid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사용하여 데이터 삭제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A5F2396-56F7-40E0-8031-D6EBF061562D}"/>
              </a:ext>
            </a:extLst>
          </p:cNvPr>
          <p:cNvSpPr/>
          <p:nvPr/>
        </p:nvSpPr>
        <p:spPr>
          <a:xfrm>
            <a:off x="2915816" y="2365572"/>
            <a:ext cx="2232248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DC0C14B-478A-48F2-810A-306F206A43D5}"/>
              </a:ext>
            </a:extLst>
          </p:cNvPr>
          <p:cNvSpPr/>
          <p:nvPr/>
        </p:nvSpPr>
        <p:spPr>
          <a:xfrm rot="8430470">
            <a:off x="3466710" y="3520317"/>
            <a:ext cx="2074194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BECC6C3-5BAF-4C0D-83F3-E75D0E2D961E}"/>
              </a:ext>
            </a:extLst>
          </p:cNvPr>
          <p:cNvSpPr/>
          <p:nvPr/>
        </p:nvSpPr>
        <p:spPr>
          <a:xfrm>
            <a:off x="4335634" y="5015661"/>
            <a:ext cx="2180581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5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FAQ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827584" y="323925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게시글 작성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3923928" y="3244156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답변 작성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EC662D-30E9-406C-8E88-1B1F65914FE0}"/>
              </a:ext>
            </a:extLst>
          </p:cNvPr>
          <p:cNvSpPr/>
          <p:nvPr/>
        </p:nvSpPr>
        <p:spPr>
          <a:xfrm>
            <a:off x="6756538" y="323925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게시글 삭제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1537-5843-428A-8D1B-1C92F20681C6}"/>
              </a:ext>
            </a:extLst>
          </p:cNvPr>
          <p:cNvSpPr txBox="1"/>
          <p:nvPr/>
        </p:nvSpPr>
        <p:spPr>
          <a:xfrm>
            <a:off x="1945015" y="2629798"/>
            <a:ext cx="262698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내용 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 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답변 작성</a:t>
            </a:r>
            <a:endParaRPr lang="en-US" altLang="ko-KR" sz="14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내용물 저장 후 가져옴</a:t>
            </a:r>
            <a:endParaRPr lang="en-US" altLang="ko-KR" sz="14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7734E-BFB8-4C57-907C-29A1BEB3A6FD}"/>
              </a:ext>
            </a:extLst>
          </p:cNvPr>
          <p:cNvSpPr txBox="1"/>
          <p:nvPr/>
        </p:nvSpPr>
        <p:spPr>
          <a:xfrm>
            <a:off x="5220072" y="4941168"/>
            <a:ext cx="302433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삭제버튼 클릭 시 클릭 된 게시물의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uid</a:t>
            </a:r>
            <a:r>
              <a:rPr lang="en-US" altLang="ko-KR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활용하여 데이터 삭제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3A57892-664D-4E0F-A83F-437C4B7C3FEE}"/>
              </a:ext>
            </a:extLst>
          </p:cNvPr>
          <p:cNvSpPr/>
          <p:nvPr/>
        </p:nvSpPr>
        <p:spPr>
          <a:xfrm>
            <a:off x="2531478" y="3688176"/>
            <a:ext cx="1404156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BC26E13-8EA5-4340-B8FB-BFB09E3EED41}"/>
              </a:ext>
            </a:extLst>
          </p:cNvPr>
          <p:cNvSpPr/>
          <p:nvPr/>
        </p:nvSpPr>
        <p:spPr>
          <a:xfrm>
            <a:off x="5616116" y="3676290"/>
            <a:ext cx="1140422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5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기획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시장 조사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1A4535-0FC4-45E6-941F-11628076E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320737"/>
            <a:ext cx="5791032" cy="460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710F2B-0D94-48B5-AD06-8471D355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29215"/>
            <a:ext cx="4248472" cy="17332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929FBC-75AE-47D2-8432-65CBF8E94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751285"/>
            <a:ext cx="6120680" cy="4524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9C8E57-C6F6-4978-B451-6B9DB97F9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4257338"/>
            <a:ext cx="3577571" cy="377533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7CA4033-BA03-4A8A-8ADF-BBFCB4822F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5536" y="5107599"/>
            <a:ext cx="8229600" cy="868768"/>
          </a:xfrm>
          <a:solidFill>
            <a:schemeClr val="tx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위와 같이 실제로 사설 업체에서도 이미 진행된 서비스 이지만 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대부분 사람들에게 인식이 되지 않은 경우가 많다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 </a:t>
            </a:r>
          </a:p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왜 그런 것인가에 대한 분석 진행</a:t>
            </a:r>
          </a:p>
        </p:txBody>
      </p:sp>
    </p:spTree>
    <p:extLst>
      <p:ext uri="{BB962C8B-B14F-4D97-AF65-F5344CB8AC3E}">
        <p14:creationId xmlns:p14="http://schemas.microsoft.com/office/powerpoint/2010/main" val="273113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QnA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1619672" y="292494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게시글 보기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5544290" y="292494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답변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1537-5843-428A-8D1B-1C92F20681C6}"/>
              </a:ext>
            </a:extLst>
          </p:cNvPr>
          <p:cNvSpPr txBox="1"/>
          <p:nvPr/>
        </p:nvSpPr>
        <p:spPr>
          <a:xfrm>
            <a:off x="2630869" y="2276872"/>
            <a:ext cx="388226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보고있는 게시글의 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uid</a:t>
            </a:r>
            <a:r>
              <a:rPr lang="ko-KR" altLang="en-US" sz="1400" b="1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1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활용하여 답변 작성 후 동일한 숫자로 데이터 저장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8B000B1-A711-4FC7-B9DC-59E94B657560}"/>
              </a:ext>
            </a:extLst>
          </p:cNvPr>
          <p:cNvSpPr/>
          <p:nvPr/>
        </p:nvSpPr>
        <p:spPr>
          <a:xfrm>
            <a:off x="3347864" y="3373866"/>
            <a:ext cx="2088232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51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중점 개발 내용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BB6113-00B7-4442-86D4-14E30C012555}"/>
              </a:ext>
            </a:extLst>
          </p:cNvPr>
          <p:cNvSpPr txBox="1"/>
          <p:nvPr/>
        </p:nvSpPr>
        <p:spPr>
          <a:xfrm>
            <a:off x="539552" y="2761194"/>
            <a:ext cx="80648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Login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Day Off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Controll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Schedule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Engineer Information</a:t>
            </a: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55A1E-644E-46D3-AF8E-53666449697C}"/>
              </a:ext>
            </a:extLst>
          </p:cNvPr>
          <p:cNvSpPr txBox="1"/>
          <p:nvPr/>
        </p:nvSpPr>
        <p:spPr>
          <a:xfrm>
            <a:off x="503548" y="2002663"/>
            <a:ext cx="8136904" cy="76944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Engineer Page</a:t>
            </a:r>
            <a:endParaRPr lang="en-US" altLang="ko-K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308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Login / Day Off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1259632" y="2191544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4932040" y="2185638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Engineer Main</a:t>
            </a:r>
            <a:endParaRPr lang="ko-KR" altLang="en-US" sz="1600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EC662D-30E9-406C-8E88-1B1F65914FE0}"/>
              </a:ext>
            </a:extLst>
          </p:cNvPr>
          <p:cNvSpPr/>
          <p:nvPr/>
        </p:nvSpPr>
        <p:spPr>
          <a:xfrm>
            <a:off x="2638514" y="468449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휴무 확인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DBE1F7D-E2FD-4A3C-9FFB-766B9EDAEB85}"/>
              </a:ext>
            </a:extLst>
          </p:cNvPr>
          <p:cNvSpPr/>
          <p:nvPr/>
        </p:nvSpPr>
        <p:spPr>
          <a:xfrm>
            <a:off x="6361856" y="4722211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1537-5843-428A-8D1B-1C92F20681C6}"/>
              </a:ext>
            </a:extLst>
          </p:cNvPr>
          <p:cNvSpPr txBox="1"/>
          <p:nvPr/>
        </p:nvSpPr>
        <p:spPr>
          <a:xfrm>
            <a:off x="2447764" y="1828695"/>
            <a:ext cx="33123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ID/PW </a:t>
            </a:r>
            <a:r>
              <a:rPr lang="ko-KR" altLang="en-US" sz="1400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검증 후</a:t>
            </a:r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페이지 이동</a:t>
            </a:r>
            <a:r>
              <a:rPr lang="en-US" altLang="ko-KR" sz="1400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(session)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BEF8F-80A8-4C03-807B-6BE614AED4AB}"/>
              </a:ext>
            </a:extLst>
          </p:cNvPr>
          <p:cNvSpPr txBox="1"/>
          <p:nvPr/>
        </p:nvSpPr>
        <p:spPr>
          <a:xfrm>
            <a:off x="4427984" y="4797152"/>
            <a:ext cx="1800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선택된 날짜 등록</a:t>
            </a:r>
            <a:endParaRPr lang="en-US" altLang="ko-KR" sz="1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7E69E48-E736-4FCB-A90E-9F602000CB22}"/>
              </a:ext>
            </a:extLst>
          </p:cNvPr>
          <p:cNvSpPr/>
          <p:nvPr/>
        </p:nvSpPr>
        <p:spPr>
          <a:xfrm>
            <a:off x="2978277" y="2662174"/>
            <a:ext cx="1953763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6D997D-5598-423A-AE17-EE63472D67FA}"/>
              </a:ext>
            </a:extLst>
          </p:cNvPr>
          <p:cNvSpPr/>
          <p:nvPr/>
        </p:nvSpPr>
        <p:spPr>
          <a:xfrm>
            <a:off x="4394156" y="5171134"/>
            <a:ext cx="1953763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10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5193F4"/>
          </a:solidFill>
        </p:spPr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Processing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schedule / information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B585446-8890-4F34-A480-96F04A8B7C3B}"/>
              </a:ext>
            </a:extLst>
          </p:cNvPr>
          <p:cNvSpPr/>
          <p:nvPr/>
        </p:nvSpPr>
        <p:spPr>
          <a:xfrm>
            <a:off x="474440" y="2180528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주간 일정 확인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BDD9EA-E395-4833-B5F8-BA144EFFB15F}"/>
              </a:ext>
            </a:extLst>
          </p:cNvPr>
          <p:cNvSpPr/>
          <p:nvPr/>
        </p:nvSpPr>
        <p:spPr>
          <a:xfrm>
            <a:off x="3563888" y="2178078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일정 별 </a:t>
            </a:r>
            <a:endParaRPr lang="en-US" altLang="ko-KR" sz="1600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신청서 확인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EC662D-30E9-406C-8E88-1B1F65914FE0}"/>
              </a:ext>
            </a:extLst>
          </p:cNvPr>
          <p:cNvSpPr/>
          <p:nvPr/>
        </p:nvSpPr>
        <p:spPr>
          <a:xfrm>
            <a:off x="6732240" y="2145867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신청 방문 확인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1537-5843-428A-8D1B-1C92F20681C6}"/>
              </a:ext>
            </a:extLst>
          </p:cNvPr>
          <p:cNvSpPr txBox="1"/>
          <p:nvPr/>
        </p:nvSpPr>
        <p:spPr>
          <a:xfrm>
            <a:off x="1475657" y="1615741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금일 기준 </a:t>
            </a:r>
            <a:r>
              <a:rPr lang="en-US" altLang="ko-KR" sz="1400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</a:t>
            </a:r>
            <a:r>
              <a:rPr lang="ko-KR" altLang="en-US" sz="1400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스케줄 확인</a:t>
            </a:r>
            <a:endParaRPr lang="en-US" altLang="ko-KR" sz="1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선택된 일자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예약 스케줄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45EBA-B608-4266-902A-A677DAABDD21}"/>
              </a:ext>
            </a:extLst>
          </p:cNvPr>
          <p:cNvSpPr txBox="1"/>
          <p:nvPr/>
        </p:nvSpPr>
        <p:spPr>
          <a:xfrm>
            <a:off x="4716015" y="1498476"/>
            <a:ext cx="295232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선택된 신청서의 </a:t>
            </a:r>
            <a:r>
              <a:rPr lang="ko-KR" altLang="en-US" sz="1400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고유번호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를</a:t>
            </a:r>
            <a:endParaRPr lang="en-US" altLang="ko-KR" sz="1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이용하여 신청 정보 열람</a:t>
            </a:r>
            <a:endParaRPr lang="en-US" altLang="ko-KR" sz="1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완료 버튼으로 신청서 상태 변화</a:t>
            </a:r>
            <a:endParaRPr lang="en-US" altLang="ko-KR" sz="1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B7D8334-990A-41B6-99D1-200683908C47}"/>
              </a:ext>
            </a:extLst>
          </p:cNvPr>
          <p:cNvSpPr/>
          <p:nvPr/>
        </p:nvSpPr>
        <p:spPr>
          <a:xfrm>
            <a:off x="474440" y="4813465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내 정보 </a:t>
            </a:r>
            <a:endParaRPr lang="en-US" altLang="ko-KR" sz="1600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19806CC-124F-47CB-BA1C-541DC43AF80F}"/>
              </a:ext>
            </a:extLst>
          </p:cNvPr>
          <p:cNvSpPr/>
          <p:nvPr/>
        </p:nvSpPr>
        <p:spPr>
          <a:xfrm>
            <a:off x="3563888" y="4782032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정보 수정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FF84620-134B-47BE-A5AE-958BD0D70B1E}"/>
              </a:ext>
            </a:extLst>
          </p:cNvPr>
          <p:cNvSpPr/>
          <p:nvPr/>
        </p:nvSpPr>
        <p:spPr>
          <a:xfrm>
            <a:off x="6732240" y="4749821"/>
            <a:ext cx="1656184" cy="15121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정보 수정 완료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959696-7C6C-464E-AE35-F0CA414C5FD4}"/>
              </a:ext>
            </a:extLst>
          </p:cNvPr>
          <p:cNvSpPr txBox="1"/>
          <p:nvPr/>
        </p:nvSpPr>
        <p:spPr>
          <a:xfrm>
            <a:off x="1307436" y="4441336"/>
            <a:ext cx="312054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된 수리 기사의</a:t>
            </a:r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 정보 열람</a:t>
            </a:r>
            <a:endParaRPr lang="en-US" altLang="ko-KR" sz="1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8027FC-08E6-4210-956E-B0B86C4C6223}"/>
              </a:ext>
            </a:extLst>
          </p:cNvPr>
          <p:cNvSpPr txBox="1"/>
          <p:nvPr/>
        </p:nvSpPr>
        <p:spPr>
          <a:xfrm>
            <a:off x="4860032" y="4242353"/>
            <a:ext cx="312054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수정 후 업로드 가능</a:t>
            </a:r>
            <a:endParaRPr lang="en-US" altLang="ko-KR" sz="1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비밀번호 </a:t>
            </a:r>
            <a:r>
              <a:rPr lang="ko-KR" altLang="en-US" sz="1400" dirty="0" err="1">
                <a:solidFill>
                  <a:srgbClr val="FF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정규식</a:t>
            </a:r>
            <a:r>
              <a:rPr lang="ko-KR" altLang="en-US" sz="1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불일치 시 업로드 불가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029D384-91C8-4A96-8D76-0D13A4EDCFCC}"/>
              </a:ext>
            </a:extLst>
          </p:cNvPr>
          <p:cNvSpPr/>
          <p:nvPr/>
        </p:nvSpPr>
        <p:spPr>
          <a:xfrm>
            <a:off x="2193085" y="2594789"/>
            <a:ext cx="1370803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0564459-A71F-4011-9DAB-DEFAF8667711}"/>
              </a:ext>
            </a:extLst>
          </p:cNvPr>
          <p:cNvSpPr/>
          <p:nvPr/>
        </p:nvSpPr>
        <p:spPr>
          <a:xfrm>
            <a:off x="5258798" y="2610895"/>
            <a:ext cx="1473442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96299F2-6CC3-4F8C-B1BF-0457B4DDCD15}"/>
              </a:ext>
            </a:extLst>
          </p:cNvPr>
          <p:cNvSpPr/>
          <p:nvPr/>
        </p:nvSpPr>
        <p:spPr>
          <a:xfrm>
            <a:off x="2193085" y="5241538"/>
            <a:ext cx="1370803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3AD9EF7-EB4D-490D-8F87-4E1546A2A261}"/>
              </a:ext>
            </a:extLst>
          </p:cNvPr>
          <p:cNvSpPr/>
          <p:nvPr/>
        </p:nvSpPr>
        <p:spPr>
          <a:xfrm>
            <a:off x="5258798" y="5257644"/>
            <a:ext cx="1473442" cy="614323"/>
          </a:xfrm>
          <a:prstGeom prst="rightArrow">
            <a:avLst/>
          </a:prstGeom>
          <a:solidFill>
            <a:srgbClr val="B2B2B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73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B2771E-1E15-43C8-AE7F-AFFD6957D0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193F4"/>
          </a:solidFill>
          <a:ln>
            <a:solidFill>
              <a:srgbClr val="519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9A9D8-E50F-41F4-A781-A68B79EA95E5}"/>
              </a:ext>
            </a:extLst>
          </p:cNvPr>
          <p:cNvSpPr txBox="1"/>
          <p:nvPr/>
        </p:nvSpPr>
        <p:spPr>
          <a:xfrm>
            <a:off x="1259632" y="2348880"/>
            <a:ext cx="52565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React</a:t>
            </a:r>
            <a:endParaRPr lang="ko-KR" altLang="en-US" sz="8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5178-6EEB-45B6-89AB-F8190D4BDE61}"/>
              </a:ext>
            </a:extLst>
          </p:cNvPr>
          <p:cNvSpPr txBox="1"/>
          <p:nvPr/>
        </p:nvSpPr>
        <p:spPr>
          <a:xfrm rot="765342">
            <a:off x="5505292" y="1936776"/>
            <a:ext cx="6065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?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B089D-329F-45AF-9143-3850DCAA3429}"/>
              </a:ext>
            </a:extLst>
          </p:cNvPr>
          <p:cNvSpPr txBox="1"/>
          <p:nvPr/>
        </p:nvSpPr>
        <p:spPr>
          <a:xfrm rot="2165725">
            <a:off x="5747492" y="1888159"/>
            <a:ext cx="9583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?</a:t>
            </a:r>
            <a:endParaRPr lang="ko-KR" altLang="en-US" sz="11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73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01109_021321872">
            <a:hlinkClick r:id="" action="ppaction://media"/>
            <a:extLst>
              <a:ext uri="{FF2B5EF4-FFF2-40B4-BE49-F238E27FC236}">
                <a16:creationId xmlns:a16="http://schemas.microsoft.com/office/drawing/2014/main" id="{EC5D99C2-7DA6-4D9D-823D-E4963697D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824" y="166328"/>
            <a:ext cx="3017972" cy="65253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393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기획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의도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7CA4033-BA03-4A8A-8ADF-BBFCB4822F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0" y="1916832"/>
            <a:ext cx="4341023" cy="417646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현재 존재 하는 휴대폰 수리업체는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전국적으로 무수히 많이 존재 하나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이처럼 보는 바와 같이 블로그를 통해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간단한 서비스를 제공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하는 업체가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대부분이다 보니 제대로 홍보가 되지 않아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사람들이 인식하기에 부족한 점을 착안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때문에 이점을 개선 하고자 제대로 된 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웹 사이트를 개발하여 고객에게 적극적으로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홍보도 가능하고 관리자 페이지와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기사페이지도 같이 개발하여 고객의 입장에서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예약을 하는데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편의성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을 추구하기 위해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개발을 진행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EAD8B0-B552-4F8B-AAF4-524D89D8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3" y="1492004"/>
            <a:ext cx="4114800" cy="4601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8B7F9-2CC5-4C73-921A-538C8B635111}"/>
              </a:ext>
            </a:extLst>
          </p:cNvPr>
          <p:cNvSpPr txBox="1"/>
          <p:nvPr/>
        </p:nvSpPr>
        <p:spPr>
          <a:xfrm>
            <a:off x="107504" y="6309320"/>
            <a:ext cx="446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:https://blog.naver.com/iamiam23/221447671590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4587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TOOL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75810" y="1375989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Language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9C685-8701-43DD-BAE4-ACE628D2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58" y="1070914"/>
            <a:ext cx="1335252" cy="1106621"/>
          </a:xfrm>
          <a:prstGeom prst="rect">
            <a:avLst/>
          </a:prstGeom>
        </p:spPr>
      </p:pic>
      <p:pic>
        <p:nvPicPr>
          <p:cNvPr id="7" name="그림 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DBF4DF78-216C-447F-AE88-2764B2BC8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27437"/>
            <a:ext cx="1731667" cy="960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C23E60-5229-4C50-BF63-3516D54BA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342" y="1117170"/>
            <a:ext cx="1079004" cy="1010244"/>
          </a:xfrm>
          <a:prstGeom prst="rect">
            <a:avLst/>
          </a:prstGeom>
        </p:spPr>
      </p:pic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92F84B0F-95F9-4696-85FD-9EDAEA0FBC8B}"/>
              </a:ext>
            </a:extLst>
          </p:cNvPr>
          <p:cNvSpPr txBox="1">
            <a:spLocks/>
          </p:cNvSpPr>
          <p:nvPr/>
        </p:nvSpPr>
        <p:spPr>
          <a:xfrm>
            <a:off x="2010544" y="2714334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WAS			</a:t>
            </a: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FD8AA9AC-2363-4A5D-BAB9-5666650F6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58" y="2425131"/>
            <a:ext cx="1022341" cy="1022341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3F332520-A810-44A4-AC10-F4F998EC91AA}"/>
              </a:ext>
            </a:extLst>
          </p:cNvPr>
          <p:cNvSpPr txBox="1">
            <a:spLocks/>
          </p:cNvSpPr>
          <p:nvPr/>
        </p:nvSpPr>
        <p:spPr>
          <a:xfrm>
            <a:off x="2010544" y="3920356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Front-end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FrameWork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E64C44-C3CD-4648-8F30-730A9A7094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25" y="3683019"/>
            <a:ext cx="1117096" cy="974041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B2FAC13E-A2D6-44B4-9116-FA71B1E865E7}"/>
              </a:ext>
            </a:extLst>
          </p:cNvPr>
          <p:cNvSpPr txBox="1">
            <a:spLocks/>
          </p:cNvSpPr>
          <p:nvPr/>
        </p:nvSpPr>
        <p:spPr>
          <a:xfrm>
            <a:off x="5222032" y="2709674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 -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DBMS</a:t>
            </a:r>
            <a:r>
              <a:rPr lang="en-US" altLang="ko-KR" dirty="0"/>
              <a:t> </a:t>
            </a:r>
            <a:endParaRPr lang="en-US" altLang="ko-KR" b="1" dirty="0"/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6C8649C0-D6C8-4AEF-BD9D-BF8E27ED9F95}"/>
              </a:ext>
            </a:extLst>
          </p:cNvPr>
          <p:cNvSpPr txBox="1">
            <a:spLocks/>
          </p:cNvSpPr>
          <p:nvPr/>
        </p:nvSpPr>
        <p:spPr>
          <a:xfrm>
            <a:off x="2010544" y="5556762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VCS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1A90D678-5F1B-447D-B7D0-2CD7025A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45147" y="5165097"/>
            <a:ext cx="2653705" cy="1028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C2AACEAD-8238-4DDB-BD3F-A4FAE7CC7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57341" y="5072379"/>
            <a:ext cx="1196891" cy="11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A84830-2B51-4557-934E-119782F23F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6" y="2392721"/>
            <a:ext cx="1918964" cy="10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26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TOOL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03929" y="1340768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API 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F4C86AF5-9E9C-4F2B-B0C0-4D3AFA31E7D3}"/>
              </a:ext>
            </a:extLst>
          </p:cNvPr>
          <p:cNvSpPr txBox="1">
            <a:spLocks/>
          </p:cNvSpPr>
          <p:nvPr/>
        </p:nvSpPr>
        <p:spPr>
          <a:xfrm>
            <a:off x="1933690" y="5517232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252253-DD1F-4750-80EA-A0B465988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332" y="1322611"/>
            <a:ext cx="1678942" cy="6188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185E62-A0A5-4552-B078-7B325CDE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0" y="834320"/>
            <a:ext cx="1260922" cy="1235276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ADCCE08-5768-4894-8EDD-6BEC23F9E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10" y="805531"/>
            <a:ext cx="1791939" cy="12440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D260A8-2F74-4504-8A9B-0ECA7ECB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2049559"/>
            <a:ext cx="1791940" cy="6699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54EF60-3152-4CF3-A818-A24B76F89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936" y="2065250"/>
            <a:ext cx="2543130" cy="621333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13901BF4-2FA1-4F68-8E6B-07C7B85EEF00}"/>
              </a:ext>
            </a:extLst>
          </p:cNvPr>
          <p:cNvSpPr txBox="1">
            <a:spLocks/>
          </p:cNvSpPr>
          <p:nvPr/>
        </p:nvSpPr>
        <p:spPr>
          <a:xfrm>
            <a:off x="1933690" y="6074241"/>
            <a:ext cx="7210310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Library : COS / JSTL / MAIL / jQurey3.3.1 / json simple 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A10A85CA-DAA5-4748-9AD5-88BDED7334AB}"/>
              </a:ext>
            </a:extLst>
          </p:cNvPr>
          <p:cNvSpPr txBox="1">
            <a:spLocks/>
          </p:cNvSpPr>
          <p:nvPr/>
        </p:nvSpPr>
        <p:spPr>
          <a:xfrm>
            <a:off x="1979712" y="3428172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IDE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B94D0DB-DDC1-4164-A0AB-95B19AB04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199861"/>
            <a:ext cx="1263687" cy="126826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663E9C3-92D8-4BED-8CE8-7719CD1E1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511" y="3308100"/>
            <a:ext cx="1937090" cy="8639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71331A0-2DA4-4941-BF87-4D315C452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3655" y="3257756"/>
            <a:ext cx="1119129" cy="1213415"/>
          </a:xfrm>
          <a:prstGeom prst="rect">
            <a:avLst/>
          </a:prstGeom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F8A69110-258C-46A1-B035-528328FAF3A7}"/>
              </a:ext>
            </a:extLst>
          </p:cNvPr>
          <p:cNvSpPr txBox="1">
            <a:spLocks/>
          </p:cNvSpPr>
          <p:nvPr/>
        </p:nvSpPr>
        <p:spPr>
          <a:xfrm>
            <a:off x="1979712" y="4793546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OA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19D917A-40C6-456D-B720-D497C0001B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0102" y="4697557"/>
            <a:ext cx="1106208" cy="9670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06C855D-7CB6-4919-8401-DFF01CF52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1002" y="4697557"/>
            <a:ext cx="1906799" cy="1091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8FC54E-1067-4B43-9671-B270E44816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83" y="3299528"/>
            <a:ext cx="870490" cy="9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별 중점 개발 사항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141658" y="1268760"/>
            <a:ext cx="6563072" cy="460648"/>
          </a:xfr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lvl="0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일반 회원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2138246" y="1729408"/>
            <a:ext cx="6563072" cy="936104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로그인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(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Kakao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Naver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로그인 구현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예약 시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Engineer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선택 기능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고객센터 메뉴 게시판 구현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25E09649-8E8C-4116-B672-20AC031F5F99}"/>
              </a:ext>
            </a:extLst>
          </p:cNvPr>
          <p:cNvSpPr txBox="1">
            <a:spLocks/>
          </p:cNvSpPr>
          <p:nvPr/>
        </p:nvSpPr>
        <p:spPr>
          <a:xfrm>
            <a:off x="2147211" y="2826411"/>
            <a:ext cx="6563072" cy="460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관리자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67135E24-E03B-43A2-AF5E-A7527EA68F95}"/>
              </a:ext>
            </a:extLst>
          </p:cNvPr>
          <p:cNvSpPr txBox="1">
            <a:spLocks/>
          </p:cNvSpPr>
          <p:nvPr/>
        </p:nvSpPr>
        <p:spPr>
          <a:xfrm>
            <a:off x="2148590" y="3293661"/>
            <a:ext cx="6563072" cy="936104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회원 정보 관리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Engineer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정보 관리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게시글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CRUD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85D0F6CF-27F7-410F-9D51-AD9B53DF39C6}"/>
              </a:ext>
            </a:extLst>
          </p:cNvPr>
          <p:cNvSpPr txBox="1">
            <a:spLocks/>
          </p:cNvSpPr>
          <p:nvPr/>
        </p:nvSpPr>
        <p:spPr>
          <a:xfrm>
            <a:off x="2147211" y="4500045"/>
            <a:ext cx="6563072" cy="460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직원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(Engineer)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Page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09C8285F-F8B7-4ACF-B303-8C2759B244D3}"/>
              </a:ext>
            </a:extLst>
          </p:cNvPr>
          <p:cNvSpPr txBox="1">
            <a:spLocks/>
          </p:cNvSpPr>
          <p:nvPr/>
        </p:nvSpPr>
        <p:spPr>
          <a:xfrm>
            <a:off x="2148590" y="4960693"/>
            <a:ext cx="6563072" cy="62854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Engineer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정보 변경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일정 관리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75485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ERD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그림 7" descr="ERD">
            <a:extLst>
              <a:ext uri="{FF2B5EF4-FFF2-40B4-BE49-F238E27FC236}">
                <a16:creationId xmlns:a16="http://schemas.microsoft.com/office/drawing/2014/main" id="{D94BD1BA-1D8B-46EC-BA3E-946E01907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7704856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114763" y="928102"/>
            <a:ext cx="6572037" cy="460648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pPr lvl="0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SQL Developer Team Member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2114763" y="1386845"/>
            <a:ext cx="6563072" cy="5264874"/>
          </a:xfrm>
          <a:ln>
            <a:solidFill>
              <a:schemeClr val="accent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이 정 민 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팀장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) </a:t>
            </a:r>
          </a:p>
          <a:p>
            <a:pPr marL="285750" indent="-2857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Login,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회원가입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정보변경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예약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Main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Page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  <a:r>
              <a:rPr lang="en-US" altLang="ko-KR" sz="1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FileUpload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릴레이션 설계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DB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객체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Mail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보내기</a:t>
            </a:r>
            <a:endParaRPr lang="en-US" altLang="ko-K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GitHub : [jm9293](https://github.com/jm9293)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류 한 별</a:t>
            </a:r>
            <a:endParaRPr lang="en-US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공지사항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  <a:r>
              <a:rPr lang="en-US" altLang="ko-KR" sz="1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QnA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(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상담게시판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), FAQ(</a:t>
            </a:r>
            <a:r>
              <a:rPr lang="ko-KR" altLang="en-US" sz="1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자주묻는질문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),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instructional page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Manager Page(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기사 관리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유저 관리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GitHub : [ryu5986](https://github.com/ryu5986)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차 윤 호</a:t>
            </a:r>
            <a:endParaRPr lang="en-US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Engineer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정보변경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Engineer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근태 관리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Engineer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예약 일정 관리</a:t>
            </a:r>
            <a:endParaRPr lang="en-US" altLang="ko-K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Engineer Login</a:t>
            </a:r>
          </a:p>
          <a:p>
            <a:pPr marL="285750" indent="-2857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GitHub : [</a:t>
            </a:r>
            <a:r>
              <a:rPr lang="en-US" altLang="ko-KR" sz="1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YoonHoCha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](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https://github.com/YoonHoCha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이 승 원</a:t>
            </a:r>
            <a:endParaRPr lang="en-US" altLang="ko-KR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수리 신청서 관리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수리 가능 품목 관리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공지사항 작성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Manager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Login, Manager Page(</a:t>
            </a:r>
            <a:r>
              <a:rPr lang="en-US" altLang="ko-KR" sz="1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QnA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답변 작성 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, FAQ </a:t>
            </a:r>
            <a:r>
              <a:rPr lang="ko-KR" alt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작성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GitHub : [</a:t>
            </a:r>
            <a:r>
              <a:rPr lang="en-US" altLang="ko-KR" sz="1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SeungwonL</a:t>
            </a:r>
            <a:r>
              <a:rPr lang="en-US" altLang="ko-KR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](https://github.com/SeungwonL)</a:t>
            </a:r>
          </a:p>
          <a:p>
            <a:pPr marL="285750" indent="-285750">
              <a:buFontTx/>
              <a:buChar char="-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954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1543</Words>
  <Application>Microsoft Office PowerPoint</Application>
  <PresentationFormat>화면 슬라이드 쇼(4:3)</PresentationFormat>
  <Paragraphs>440</Paragraphs>
  <Slides>35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Noto Sans KR Black</vt:lpstr>
      <vt:lpstr>맑은 고딕</vt:lpstr>
      <vt:lpstr>Arial</vt:lpstr>
      <vt:lpstr>Calibri</vt:lpstr>
      <vt:lpstr>Office Theme</vt:lpstr>
      <vt:lpstr>Custom Design</vt:lpstr>
      <vt:lpstr>PowerPoint 프레젠테이션</vt:lpstr>
      <vt:lpstr> 개발 배경</vt:lpstr>
      <vt:lpstr> 기획 – 시장 조사</vt:lpstr>
      <vt:lpstr> 기획 - 의도</vt:lpstr>
      <vt:lpstr> 개발 TOOL</vt:lpstr>
      <vt:lpstr> 개발 TOOL</vt:lpstr>
      <vt:lpstr>Page 별 중점 개발 사항</vt:lpstr>
      <vt:lpstr>ERD</vt:lpstr>
      <vt:lpstr> 역할 분담</vt:lpstr>
      <vt:lpstr>중점 개발 내용</vt:lpstr>
      <vt:lpstr>index &amp; navbar</vt:lpstr>
      <vt:lpstr>How to Processing – sign up</vt:lpstr>
      <vt:lpstr>How to Processing - login</vt:lpstr>
      <vt:lpstr>How to Processing – id / password search</vt:lpstr>
      <vt:lpstr>How to Processing – update info</vt:lpstr>
      <vt:lpstr>How to Processing – reservation(출장 수리)</vt:lpstr>
      <vt:lpstr>How to Processing – reservation(방문 수리)</vt:lpstr>
      <vt:lpstr>How to Processing – reservation info</vt:lpstr>
      <vt:lpstr>How to Processing - instructional</vt:lpstr>
      <vt:lpstr>How to Processing – 공지사항 / FAQ</vt:lpstr>
      <vt:lpstr>How to Processing – QnA ( 비 로그인)</vt:lpstr>
      <vt:lpstr>How to Processing – QnA (로그인)</vt:lpstr>
      <vt:lpstr>How to Processing – QnA (로그인)</vt:lpstr>
      <vt:lpstr>중점 개발 내용</vt:lpstr>
      <vt:lpstr>How to Processing – information(client)</vt:lpstr>
      <vt:lpstr>How to Processing – information(engineer)</vt:lpstr>
      <vt:lpstr>How to Processing – Login / Cotroll</vt:lpstr>
      <vt:lpstr>How to Processing - 공지사항 </vt:lpstr>
      <vt:lpstr>How to Processing - FAQ </vt:lpstr>
      <vt:lpstr>How to Processing - QnA </vt:lpstr>
      <vt:lpstr>중점 개발 내용</vt:lpstr>
      <vt:lpstr>How to Processing – Login / Day Off</vt:lpstr>
      <vt:lpstr>How to Processing – schedule / information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 </cp:lastModifiedBy>
  <cp:revision>108</cp:revision>
  <dcterms:created xsi:type="dcterms:W3CDTF">2014-04-01T16:35:38Z</dcterms:created>
  <dcterms:modified xsi:type="dcterms:W3CDTF">2020-11-09T01:30:42Z</dcterms:modified>
</cp:coreProperties>
</file>